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Source Han Sans CN Bold" panose="020B0800000000000000" charset="-122"/>
      <p:bold r:id="rId25"/>
    </p:embeddedFont>
    <p:embeddedFont>
      <p:font typeface="Source Han Sans" panose="020B0500000000000000" charset="-122"/>
      <p:regular r:id="rId26"/>
    </p:embeddedFont>
    <p:embeddedFont>
      <p:font typeface="OPPOSans H" panose="00020600040101010101" charset="-122"/>
      <p:regular r:id="rId27"/>
    </p:embeddedFont>
    <p:embeddedFont>
      <p:font typeface="OPPOSans R" panose="00020600040101010101" charset="-122"/>
      <p:regular r:id="rId28"/>
    </p:embeddedFont>
    <p:embeddedFont>
      <p:font typeface="OPPOSans L" panose="00020600040101010101" charset="-122"/>
      <p:regular r:id="rId29"/>
    </p:embeddedFont>
    <p:embeddedFont>
      <p:font typeface="OPPOSans B" panose="00020600040101010101" charset="-122"/>
      <p:regular r:id="rId30"/>
    </p:embeddedFont>
    <p:embeddedFont>
      <p:font typeface="等线" panose="02010600030101010101" charset="-122"/>
      <p:regular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16200000" flipH="1">
            <a:off x="3248430" y="2508960"/>
            <a:ext cx="1123468" cy="7654835"/>
          </a:xfrm>
          <a:custGeom>
            <a:avLst/>
            <a:gdLst>
              <a:gd name="connsiteX0" fmla="*/ 0 w 1632425"/>
              <a:gd name="connsiteY0" fmla="*/ 0 h 4305844"/>
              <a:gd name="connsiteX1" fmla="*/ 1632425 w 1632425"/>
              <a:gd name="connsiteY1" fmla="*/ 0 h 4305844"/>
              <a:gd name="connsiteX2" fmla="*/ 1632425 w 1632425"/>
              <a:gd name="connsiteY2" fmla="*/ 2213914 h 4305844"/>
              <a:gd name="connsiteX3" fmla="*/ 1621876 w 1632425"/>
              <a:gd name="connsiteY3" fmla="*/ 2280792 h 4305844"/>
              <a:gd name="connsiteX4" fmla="*/ 967928 w 1632425"/>
              <a:gd name="connsiteY4" fmla="*/ 4305844 h 4305844"/>
              <a:gd name="connsiteX5" fmla="*/ 38211 w 1632425"/>
              <a:gd name="connsiteY5" fmla="*/ 58559 h 4305844"/>
            </a:gdLst>
            <a:ahLst/>
            <a:cxnLst/>
            <a:rect l="l" t="t" r="r" b="b"/>
            <a:pathLst>
              <a:path w="1632425" h="4305844">
                <a:moveTo>
                  <a:pt x="0" y="0"/>
                </a:moveTo>
                <a:lnTo>
                  <a:pt x="1632425" y="0"/>
                </a:lnTo>
                <a:lnTo>
                  <a:pt x="1632425" y="2213914"/>
                </a:lnTo>
                <a:lnTo>
                  <a:pt x="1621876" y="2280792"/>
                </a:lnTo>
                <a:cubicBezTo>
                  <a:pt x="1404534" y="3486853"/>
                  <a:pt x="967928" y="4305844"/>
                  <a:pt x="967928" y="4305844"/>
                </a:cubicBezTo>
                <a:cubicBezTo>
                  <a:pt x="1234844" y="2345395"/>
                  <a:pt x="544419" y="852956"/>
                  <a:pt x="38211" y="58559"/>
                </a:cubicBezTo>
                <a:close/>
              </a:path>
            </a:pathLst>
          </a:custGeom>
          <a:gradFill>
            <a:gsLst>
              <a:gs pos="43000">
                <a:schemeClr val="accent1">
                  <a:alpha val="47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16017" y="0"/>
            <a:ext cx="6648913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6000">
                <a:schemeClr val="accent1">
                  <a:alpha val="3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 l="825" t="30566" r="12247" b="15660"/>
          <a:stretch>
            <a:fillRect/>
          </a:stretch>
        </p:blipFill>
        <p:spPr>
          <a:xfrm>
            <a:off x="5958306" y="40662"/>
            <a:ext cx="6236109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349226">
            <a:off x="6188704" y="3576719"/>
            <a:ext cx="633046" cy="781334"/>
          </a:xfrm>
          <a:custGeom>
            <a:avLst/>
            <a:gdLst>
              <a:gd name="connsiteX0" fmla="*/ 2303469 w 3920370"/>
              <a:gd name="connsiteY0" fmla="*/ 4578370 h 4838700"/>
              <a:gd name="connsiteX1" fmla="*/ 2347919 w 3920370"/>
              <a:gd name="connsiteY1" fmla="*/ 4591896 h 4838700"/>
              <a:gd name="connsiteX2" fmla="*/ 2412246 w 3920370"/>
              <a:gd name="connsiteY2" fmla="*/ 4632210 h 4838700"/>
              <a:gd name="connsiteX3" fmla="*/ 2447171 w 3920370"/>
              <a:gd name="connsiteY3" fmla="*/ 4722620 h 4838700"/>
              <a:gd name="connsiteX4" fmla="*/ 2313575 w 3920370"/>
              <a:gd name="connsiteY4" fmla="*/ 4838700 h 4838700"/>
              <a:gd name="connsiteX5" fmla="*/ 2210467 w 3920370"/>
              <a:gd name="connsiteY5" fmla="*/ 4810125 h 4838700"/>
              <a:gd name="connsiteX6" fmla="*/ 2182081 w 3920370"/>
              <a:gd name="connsiteY6" fmla="*/ 4671511 h 4838700"/>
              <a:gd name="connsiteX7" fmla="*/ 2243971 w 3920370"/>
              <a:gd name="connsiteY7" fmla="*/ 4594245 h 4838700"/>
              <a:gd name="connsiteX8" fmla="*/ 2303469 w 3920370"/>
              <a:gd name="connsiteY8" fmla="*/ 4578370 h 4838700"/>
              <a:gd name="connsiteX9" fmla="*/ 1783892 w 3920370"/>
              <a:gd name="connsiteY9" fmla="*/ 3811516 h 4838700"/>
              <a:gd name="connsiteX10" fmla="*/ 1871547 w 3920370"/>
              <a:gd name="connsiteY10" fmla="*/ 3859489 h 4838700"/>
              <a:gd name="connsiteX11" fmla="*/ 1894298 w 3920370"/>
              <a:gd name="connsiteY11" fmla="*/ 3941429 h 4838700"/>
              <a:gd name="connsiteX12" fmla="*/ 1861488 w 3920370"/>
              <a:gd name="connsiteY12" fmla="*/ 4039984 h 4838700"/>
              <a:gd name="connsiteX13" fmla="*/ 1705070 w 3920370"/>
              <a:gd name="connsiteY13" fmla="*/ 4062806 h 4838700"/>
              <a:gd name="connsiteX14" fmla="*/ 1687792 w 3920370"/>
              <a:gd name="connsiteY14" fmla="*/ 3841492 h 4838700"/>
              <a:gd name="connsiteX15" fmla="*/ 1783892 w 3920370"/>
              <a:gd name="connsiteY15" fmla="*/ 3811516 h 4838700"/>
              <a:gd name="connsiteX16" fmla="*/ 3109459 w 3920370"/>
              <a:gd name="connsiteY16" fmla="*/ 3776598 h 4838700"/>
              <a:gd name="connsiteX17" fmla="*/ 3207828 w 3920370"/>
              <a:gd name="connsiteY17" fmla="*/ 3821445 h 4838700"/>
              <a:gd name="connsiteX18" fmla="*/ 3240638 w 3920370"/>
              <a:gd name="connsiteY18" fmla="*/ 3907170 h 4838700"/>
              <a:gd name="connsiteX19" fmla="*/ 3168731 w 3920370"/>
              <a:gd name="connsiteY19" fmla="*/ 4030764 h 4838700"/>
              <a:gd name="connsiteX20" fmla="*/ 2980413 w 3920370"/>
              <a:gd name="connsiteY20" fmla="*/ 3949320 h 4838700"/>
              <a:gd name="connsiteX21" fmla="*/ 3017825 w 3920370"/>
              <a:gd name="connsiteY21" fmla="*/ 3800538 h 4838700"/>
              <a:gd name="connsiteX22" fmla="*/ 3109459 w 3920370"/>
              <a:gd name="connsiteY22" fmla="*/ 3776598 h 4838700"/>
              <a:gd name="connsiteX23" fmla="*/ 3779922 w 3920370"/>
              <a:gd name="connsiteY23" fmla="*/ 3080556 h 4838700"/>
              <a:gd name="connsiteX24" fmla="*/ 3891185 w 3920370"/>
              <a:gd name="connsiteY24" fmla="*/ 3126609 h 4838700"/>
              <a:gd name="connsiteX25" fmla="*/ 3920370 w 3920370"/>
              <a:gd name="connsiteY25" fmla="*/ 3233499 h 4838700"/>
              <a:gd name="connsiteX26" fmla="*/ 3883485 w 3920370"/>
              <a:gd name="connsiteY26" fmla="*/ 3339235 h 4838700"/>
              <a:gd name="connsiteX27" fmla="*/ 3672070 w 3920370"/>
              <a:gd name="connsiteY27" fmla="*/ 3259484 h 4838700"/>
              <a:gd name="connsiteX28" fmla="*/ 3748920 w 3920370"/>
              <a:gd name="connsiteY28" fmla="*/ 3085165 h 4838700"/>
              <a:gd name="connsiteX29" fmla="*/ 3779922 w 3920370"/>
              <a:gd name="connsiteY29" fmla="*/ 3080556 h 4838700"/>
              <a:gd name="connsiteX30" fmla="*/ 1216069 w 3920370"/>
              <a:gd name="connsiteY30" fmla="*/ 3029232 h 4838700"/>
              <a:gd name="connsiteX31" fmla="*/ 1341383 w 3920370"/>
              <a:gd name="connsiteY31" fmla="*/ 3167577 h 4838700"/>
              <a:gd name="connsiteX32" fmla="*/ 1315983 w 3920370"/>
              <a:gd name="connsiteY32" fmla="*/ 3253418 h 4838700"/>
              <a:gd name="connsiteX33" fmla="*/ 1250300 w 3920370"/>
              <a:gd name="connsiteY33" fmla="*/ 3294941 h 4838700"/>
              <a:gd name="connsiteX34" fmla="*/ 1172675 w 3920370"/>
              <a:gd name="connsiteY34" fmla="*/ 3297381 h 4838700"/>
              <a:gd name="connsiteX35" fmla="*/ 1114886 w 3920370"/>
              <a:gd name="connsiteY35" fmla="*/ 3259015 h 4838700"/>
              <a:gd name="connsiteX36" fmla="*/ 1130073 w 3920370"/>
              <a:gd name="connsiteY36" fmla="*/ 3045107 h 4838700"/>
              <a:gd name="connsiteX37" fmla="*/ 1216069 w 3920370"/>
              <a:gd name="connsiteY37" fmla="*/ 3029232 h 4838700"/>
              <a:gd name="connsiteX38" fmla="*/ 2563576 w 3920370"/>
              <a:gd name="connsiteY38" fmla="*/ 3009900 h 4838700"/>
              <a:gd name="connsiteX39" fmla="*/ 2664047 w 3920370"/>
              <a:gd name="connsiteY39" fmla="*/ 3047023 h 4838700"/>
              <a:gd name="connsiteX40" fmla="*/ 2470328 w 3920370"/>
              <a:gd name="connsiteY40" fmla="*/ 3235056 h 4838700"/>
              <a:gd name="connsiteX41" fmla="*/ 2468226 w 3920370"/>
              <a:gd name="connsiteY41" fmla="*/ 3047931 h 4838700"/>
              <a:gd name="connsiteX42" fmla="*/ 2563576 w 3920370"/>
              <a:gd name="connsiteY42" fmla="*/ 3009900 h 4838700"/>
              <a:gd name="connsiteX43" fmla="*/ 3261019 w 3920370"/>
              <a:gd name="connsiteY43" fmla="*/ 2322939 h 4838700"/>
              <a:gd name="connsiteX44" fmla="*/ 3351350 w 3920370"/>
              <a:gd name="connsiteY44" fmla="*/ 2358226 h 4838700"/>
              <a:gd name="connsiteX45" fmla="*/ 3380198 w 3920370"/>
              <a:gd name="connsiteY45" fmla="*/ 2443951 h 4838700"/>
              <a:gd name="connsiteX46" fmla="*/ 3296066 w 3920370"/>
              <a:gd name="connsiteY46" fmla="*/ 2578258 h 4838700"/>
              <a:gd name="connsiteX47" fmla="*/ 3195088 w 3920370"/>
              <a:gd name="connsiteY47" fmla="*/ 2564128 h 4838700"/>
              <a:gd name="connsiteX48" fmla="*/ 3128789 w 3920370"/>
              <a:gd name="connsiteY48" fmla="*/ 2504422 h 4838700"/>
              <a:gd name="connsiteX49" fmla="*/ 3167541 w 3920370"/>
              <a:gd name="connsiteY49" fmla="*/ 2349550 h 4838700"/>
              <a:gd name="connsiteX50" fmla="*/ 3261019 w 3920370"/>
              <a:gd name="connsiteY50" fmla="*/ 2322939 h 4838700"/>
              <a:gd name="connsiteX51" fmla="*/ 671277 w 3920370"/>
              <a:gd name="connsiteY51" fmla="*/ 2259628 h 4838700"/>
              <a:gd name="connsiteX52" fmla="*/ 761045 w 3920370"/>
              <a:gd name="connsiteY52" fmla="*/ 2297658 h 4838700"/>
              <a:gd name="connsiteX53" fmla="*/ 796170 w 3920370"/>
              <a:gd name="connsiteY53" fmla="*/ 2386270 h 4838700"/>
              <a:gd name="connsiteX54" fmla="*/ 657205 w 3920370"/>
              <a:gd name="connsiteY54" fmla="*/ 2508250 h 4838700"/>
              <a:gd name="connsiteX55" fmla="*/ 542170 w 3920370"/>
              <a:gd name="connsiteY55" fmla="*/ 2392865 h 4838700"/>
              <a:gd name="connsiteX56" fmla="*/ 581244 w 3920370"/>
              <a:gd name="connsiteY56" fmla="*/ 2293479 h 4838700"/>
              <a:gd name="connsiteX57" fmla="*/ 671277 w 3920370"/>
              <a:gd name="connsiteY57" fmla="*/ 2259628 h 4838700"/>
              <a:gd name="connsiteX58" fmla="*/ 2020673 w 3920370"/>
              <a:gd name="connsiteY58" fmla="*/ 2216655 h 4838700"/>
              <a:gd name="connsiteX59" fmla="*/ 2109877 w 3920370"/>
              <a:gd name="connsiteY59" fmla="*/ 2261016 h 4838700"/>
              <a:gd name="connsiteX60" fmla="*/ 2146231 w 3920370"/>
              <a:gd name="connsiteY60" fmla="*/ 2364343 h 4838700"/>
              <a:gd name="connsiteX61" fmla="*/ 2102523 w 3920370"/>
              <a:gd name="connsiteY61" fmla="*/ 2453634 h 4838700"/>
              <a:gd name="connsiteX62" fmla="*/ 2008059 w 3920370"/>
              <a:gd name="connsiteY62" fmla="*/ 2482787 h 4838700"/>
              <a:gd name="connsiteX63" fmla="*/ 1923921 w 3920370"/>
              <a:gd name="connsiteY63" fmla="*/ 2454275 h 4838700"/>
              <a:gd name="connsiteX64" fmla="*/ 1881954 w 3920370"/>
              <a:gd name="connsiteY64" fmla="*/ 2337099 h 4838700"/>
              <a:gd name="connsiteX65" fmla="*/ 1959436 w 3920370"/>
              <a:gd name="connsiteY65" fmla="*/ 2229557 h 4838700"/>
              <a:gd name="connsiteX66" fmla="*/ 1991411 w 3920370"/>
              <a:gd name="connsiteY66" fmla="*/ 2216657 h 4838700"/>
              <a:gd name="connsiteX67" fmla="*/ 2020673 w 3920370"/>
              <a:gd name="connsiteY67" fmla="*/ 2216655 h 4838700"/>
              <a:gd name="connsiteX68" fmla="*/ 2697998 w 3920370"/>
              <a:gd name="connsiteY68" fmla="*/ 1531950 h 4838700"/>
              <a:gd name="connsiteX69" fmla="*/ 2758450 w 3920370"/>
              <a:gd name="connsiteY69" fmla="*/ 1549449 h 4838700"/>
              <a:gd name="connsiteX70" fmla="*/ 2837852 w 3920370"/>
              <a:gd name="connsiteY70" fmla="*/ 1662161 h 4838700"/>
              <a:gd name="connsiteX71" fmla="*/ 2809357 w 3920370"/>
              <a:gd name="connsiteY71" fmla="*/ 1762702 h 4838700"/>
              <a:gd name="connsiteX72" fmla="*/ 2713449 w 3920370"/>
              <a:gd name="connsiteY72" fmla="*/ 1803400 h 4838700"/>
              <a:gd name="connsiteX73" fmla="*/ 2575139 w 3920370"/>
              <a:gd name="connsiteY73" fmla="*/ 1673024 h 4838700"/>
              <a:gd name="connsiteX74" fmla="*/ 2661473 w 3920370"/>
              <a:gd name="connsiteY74" fmla="*/ 1539106 h 4838700"/>
              <a:gd name="connsiteX75" fmla="*/ 2697998 w 3920370"/>
              <a:gd name="connsiteY75" fmla="*/ 1531950 h 4838700"/>
              <a:gd name="connsiteX76" fmla="*/ 110787 w 3920370"/>
              <a:gd name="connsiteY76" fmla="*/ 1468054 h 4838700"/>
              <a:gd name="connsiteX77" fmla="*/ 188245 w 3920370"/>
              <a:gd name="connsiteY77" fmla="*/ 1501068 h 4838700"/>
              <a:gd name="connsiteX78" fmla="*/ 211795 w 3920370"/>
              <a:gd name="connsiteY78" fmla="*/ 1721008 h 4838700"/>
              <a:gd name="connsiteX79" fmla="*/ 43695 w 3920370"/>
              <a:gd name="connsiteY79" fmla="*/ 1721704 h 4838700"/>
              <a:gd name="connsiteX80" fmla="*/ 2614 w 3920370"/>
              <a:gd name="connsiteY80" fmla="*/ 1616262 h 4838700"/>
              <a:gd name="connsiteX81" fmla="*/ 53220 w 3920370"/>
              <a:gd name="connsiteY81" fmla="*/ 1481905 h 4838700"/>
              <a:gd name="connsiteX82" fmla="*/ 110787 w 3920370"/>
              <a:gd name="connsiteY82" fmla="*/ 1468054 h 4838700"/>
              <a:gd name="connsiteX83" fmla="*/ 1435247 w 3920370"/>
              <a:gd name="connsiteY83" fmla="*/ 1439595 h 4838700"/>
              <a:gd name="connsiteX84" fmla="*/ 1463400 w 3920370"/>
              <a:gd name="connsiteY84" fmla="*/ 1441591 h 4838700"/>
              <a:gd name="connsiteX85" fmla="*/ 1557591 w 3920370"/>
              <a:gd name="connsiteY85" fmla="*/ 1483624 h 4838700"/>
              <a:gd name="connsiteX86" fmla="*/ 1600503 w 3920370"/>
              <a:gd name="connsiteY86" fmla="*/ 1579689 h 4838700"/>
              <a:gd name="connsiteX87" fmla="*/ 1561625 w 3920370"/>
              <a:gd name="connsiteY87" fmla="*/ 1678807 h 4838700"/>
              <a:gd name="connsiteX88" fmla="*/ 1380963 w 3920370"/>
              <a:gd name="connsiteY88" fmla="*/ 1683318 h 4838700"/>
              <a:gd name="connsiteX89" fmla="*/ 1342270 w 3920370"/>
              <a:gd name="connsiteY89" fmla="*/ 1579694 h 4838700"/>
              <a:gd name="connsiteX90" fmla="*/ 1377195 w 3920370"/>
              <a:gd name="connsiteY90" fmla="*/ 1474261 h 4838700"/>
              <a:gd name="connsiteX91" fmla="*/ 1435247 w 3920370"/>
              <a:gd name="connsiteY91" fmla="*/ 1439595 h 4838700"/>
              <a:gd name="connsiteX92" fmla="*/ 2161179 w 3920370"/>
              <a:gd name="connsiteY92" fmla="*/ 757909 h 4838700"/>
              <a:gd name="connsiteX93" fmla="*/ 2203052 w 3920370"/>
              <a:gd name="connsiteY93" fmla="*/ 769007 h 4838700"/>
              <a:gd name="connsiteX94" fmla="*/ 2286233 w 3920370"/>
              <a:gd name="connsiteY94" fmla="*/ 851444 h 4838700"/>
              <a:gd name="connsiteX95" fmla="*/ 2289477 w 3920370"/>
              <a:gd name="connsiteY95" fmla="*/ 941662 h 4838700"/>
              <a:gd name="connsiteX96" fmla="*/ 2022142 w 3920370"/>
              <a:gd name="connsiteY96" fmla="*/ 893430 h 4838700"/>
              <a:gd name="connsiteX97" fmla="*/ 2119082 w 3920370"/>
              <a:gd name="connsiteY97" fmla="*/ 769266 h 4838700"/>
              <a:gd name="connsiteX98" fmla="*/ 2161179 w 3920370"/>
              <a:gd name="connsiteY98" fmla="*/ 757909 h 4838700"/>
              <a:gd name="connsiteX99" fmla="*/ 920369 w 3920370"/>
              <a:gd name="connsiteY99" fmla="*/ 670763 h 4838700"/>
              <a:gd name="connsiteX100" fmla="*/ 1012397 w 3920370"/>
              <a:gd name="connsiteY100" fmla="*/ 709573 h 4838700"/>
              <a:gd name="connsiteX101" fmla="*/ 1036277 w 3920370"/>
              <a:gd name="connsiteY101" fmla="*/ 855930 h 4838700"/>
              <a:gd name="connsiteX102" fmla="*/ 835249 w 3920370"/>
              <a:gd name="connsiteY102" fmla="*/ 906925 h 4838700"/>
              <a:gd name="connsiteX103" fmla="*/ 796170 w 3920370"/>
              <a:gd name="connsiteY103" fmla="*/ 809191 h 4838700"/>
              <a:gd name="connsiteX104" fmla="*/ 830296 w 3920370"/>
              <a:gd name="connsiteY104" fmla="*/ 708720 h 4838700"/>
              <a:gd name="connsiteX105" fmla="*/ 920369 w 3920370"/>
              <a:gd name="connsiteY105" fmla="*/ 670763 h 4838700"/>
              <a:gd name="connsiteX106" fmla="*/ 1603796 w 3920370"/>
              <a:gd name="connsiteY106" fmla="*/ 0 h 4838700"/>
              <a:gd name="connsiteX107" fmla="*/ 1737478 w 3920370"/>
              <a:gd name="connsiteY107" fmla="*/ 66454 h 4838700"/>
              <a:gd name="connsiteX108" fmla="*/ 1747990 w 3920370"/>
              <a:gd name="connsiteY108" fmla="*/ 154045 h 4838700"/>
              <a:gd name="connsiteX109" fmla="*/ 1635162 w 3920370"/>
              <a:gd name="connsiteY109" fmla="*/ 260099 h 4838700"/>
              <a:gd name="connsiteX110" fmla="*/ 1495096 w 3920370"/>
              <a:gd name="connsiteY110" fmla="*/ 191293 h 4838700"/>
              <a:gd name="connsiteX111" fmla="*/ 1509585 w 3920370"/>
              <a:gd name="connsiteY111" fmla="*/ 29394 h 4838700"/>
              <a:gd name="connsiteX112" fmla="*/ 1603796 w 3920370"/>
              <a:gd name="connsiteY112" fmla="*/ 0 h 4838700"/>
            </a:gdLst>
            <a:ahLst/>
            <a:cxnLst/>
            <a:rect l="l" t="t" r="r" b="b"/>
            <a:pathLst>
              <a:path w="3920370" h="4838700">
                <a:moveTo>
                  <a:pt x="2303469" y="4578370"/>
                </a:moveTo>
                <a:cubicBezTo>
                  <a:pt x="2311746" y="4581851"/>
                  <a:pt x="2331748" y="4587938"/>
                  <a:pt x="2347919" y="4591896"/>
                </a:cubicBezTo>
                <a:cubicBezTo>
                  <a:pt x="2364090" y="4595854"/>
                  <a:pt x="2393037" y="4613995"/>
                  <a:pt x="2412246" y="4632210"/>
                </a:cubicBezTo>
                <a:cubicBezTo>
                  <a:pt x="2440291" y="4658803"/>
                  <a:pt x="2447171" y="4676615"/>
                  <a:pt x="2447171" y="4722620"/>
                </a:cubicBezTo>
                <a:cubicBezTo>
                  <a:pt x="2447171" y="4809539"/>
                  <a:pt x="2413609" y="4838700"/>
                  <a:pt x="2313575" y="4838700"/>
                </a:cubicBezTo>
                <a:cubicBezTo>
                  <a:pt x="2248103" y="4838700"/>
                  <a:pt x="2231137" y="4833998"/>
                  <a:pt x="2210467" y="4810125"/>
                </a:cubicBezTo>
                <a:cubicBezTo>
                  <a:pt x="2169700" y="4763041"/>
                  <a:pt x="2163178" y="4731192"/>
                  <a:pt x="2182081" y="4671511"/>
                </a:cubicBezTo>
                <a:cubicBezTo>
                  <a:pt x="2195361" y="4629584"/>
                  <a:pt x="2210124" y="4611153"/>
                  <a:pt x="2243971" y="4594245"/>
                </a:cubicBezTo>
                <a:cubicBezTo>
                  <a:pt x="2268419" y="4582032"/>
                  <a:pt x="2295193" y="4574888"/>
                  <a:pt x="2303469" y="4578370"/>
                </a:cubicBezTo>
                <a:close/>
                <a:moveTo>
                  <a:pt x="1783892" y="3811516"/>
                </a:moveTo>
                <a:cubicBezTo>
                  <a:pt x="1817262" y="3814784"/>
                  <a:pt x="1849224" y="3831044"/>
                  <a:pt x="1871547" y="3859489"/>
                </a:cubicBezTo>
                <a:cubicBezTo>
                  <a:pt x="1880335" y="3870687"/>
                  <a:pt x="1890573" y="3907560"/>
                  <a:pt x="1894298" y="3941429"/>
                </a:cubicBezTo>
                <a:cubicBezTo>
                  <a:pt x="1900525" y="3998054"/>
                  <a:pt x="1897885" y="4005983"/>
                  <a:pt x="1861488" y="4039984"/>
                </a:cubicBezTo>
                <a:cubicBezTo>
                  <a:pt x="1803863" y="4093813"/>
                  <a:pt x="1766487" y="4099267"/>
                  <a:pt x="1705070" y="4062806"/>
                </a:cubicBezTo>
                <a:cubicBezTo>
                  <a:pt x="1609424" y="4006026"/>
                  <a:pt x="1602201" y="3913512"/>
                  <a:pt x="1687792" y="3841492"/>
                </a:cubicBezTo>
                <a:cubicBezTo>
                  <a:pt x="1715745" y="3817971"/>
                  <a:pt x="1750522" y="3808248"/>
                  <a:pt x="1783892" y="3811516"/>
                </a:cubicBezTo>
                <a:close/>
                <a:moveTo>
                  <a:pt x="3109459" y="3776598"/>
                </a:moveTo>
                <a:cubicBezTo>
                  <a:pt x="3144320" y="3780434"/>
                  <a:pt x="3180304" y="3795734"/>
                  <a:pt x="3207828" y="3821445"/>
                </a:cubicBezTo>
                <a:cubicBezTo>
                  <a:pt x="3242196" y="3853550"/>
                  <a:pt x="3246418" y="3864580"/>
                  <a:pt x="3240638" y="3907170"/>
                </a:cubicBezTo>
                <a:cubicBezTo>
                  <a:pt x="3234309" y="3953818"/>
                  <a:pt x="3215876" y="3985500"/>
                  <a:pt x="3168731" y="4030764"/>
                </a:cubicBezTo>
                <a:cubicBezTo>
                  <a:pt x="3118468" y="4079020"/>
                  <a:pt x="3015733" y="4034589"/>
                  <a:pt x="2980413" y="3949320"/>
                </a:cubicBezTo>
                <a:cubicBezTo>
                  <a:pt x="2959523" y="3898886"/>
                  <a:pt x="2974787" y="3838184"/>
                  <a:pt x="3017825" y="3800538"/>
                </a:cubicBezTo>
                <a:cubicBezTo>
                  <a:pt x="3040859" y="3780390"/>
                  <a:pt x="3074597" y="3772762"/>
                  <a:pt x="3109459" y="3776598"/>
                </a:cubicBezTo>
                <a:close/>
                <a:moveTo>
                  <a:pt x="3779922" y="3080556"/>
                </a:moveTo>
                <a:cubicBezTo>
                  <a:pt x="3815843" y="3081926"/>
                  <a:pt x="3863123" y="3100246"/>
                  <a:pt x="3891185" y="3126609"/>
                </a:cubicBezTo>
                <a:cubicBezTo>
                  <a:pt x="3915601" y="3149548"/>
                  <a:pt x="3920370" y="3167012"/>
                  <a:pt x="3920370" y="3233499"/>
                </a:cubicBezTo>
                <a:cubicBezTo>
                  <a:pt x="3920370" y="3306724"/>
                  <a:pt x="3917471" y="3315035"/>
                  <a:pt x="3883485" y="3339235"/>
                </a:cubicBezTo>
                <a:cubicBezTo>
                  <a:pt x="3807832" y="3393105"/>
                  <a:pt x="3694917" y="3350510"/>
                  <a:pt x="3672070" y="3259484"/>
                </a:cubicBezTo>
                <a:cubicBezTo>
                  <a:pt x="3656835" y="3198780"/>
                  <a:pt x="3696883" y="3107938"/>
                  <a:pt x="3748920" y="3085165"/>
                </a:cubicBezTo>
                <a:cubicBezTo>
                  <a:pt x="3757237" y="3081525"/>
                  <a:pt x="3767948" y="3080099"/>
                  <a:pt x="3779922" y="3080556"/>
                </a:cubicBezTo>
                <a:close/>
                <a:moveTo>
                  <a:pt x="1216069" y="3029232"/>
                </a:moveTo>
                <a:cubicBezTo>
                  <a:pt x="1296606" y="3037665"/>
                  <a:pt x="1334180" y="3079146"/>
                  <a:pt x="1341383" y="3167577"/>
                </a:cubicBezTo>
                <a:cubicBezTo>
                  <a:pt x="1346299" y="3227931"/>
                  <a:pt x="1343755" y="3236530"/>
                  <a:pt x="1315983" y="3253418"/>
                </a:cubicBezTo>
                <a:cubicBezTo>
                  <a:pt x="1299008" y="3263741"/>
                  <a:pt x="1269451" y="3282426"/>
                  <a:pt x="1250300" y="3294941"/>
                </a:cubicBezTo>
                <a:cubicBezTo>
                  <a:pt x="1217914" y="3316104"/>
                  <a:pt x="1212490" y="3316275"/>
                  <a:pt x="1172675" y="3297381"/>
                </a:cubicBezTo>
                <a:cubicBezTo>
                  <a:pt x="1149132" y="3286209"/>
                  <a:pt x="1123127" y="3268945"/>
                  <a:pt x="1114886" y="3259015"/>
                </a:cubicBezTo>
                <a:cubicBezTo>
                  <a:pt x="1070023" y="3204958"/>
                  <a:pt x="1078507" y="3085449"/>
                  <a:pt x="1130073" y="3045107"/>
                </a:cubicBezTo>
                <a:cubicBezTo>
                  <a:pt x="1150690" y="3028978"/>
                  <a:pt x="1173471" y="3024772"/>
                  <a:pt x="1216069" y="3029232"/>
                </a:cubicBezTo>
                <a:close/>
                <a:moveTo>
                  <a:pt x="2563576" y="3009900"/>
                </a:moveTo>
                <a:cubicBezTo>
                  <a:pt x="2616659" y="3009900"/>
                  <a:pt x="2632939" y="3015916"/>
                  <a:pt x="2664047" y="3047023"/>
                </a:cubicBezTo>
                <a:cubicBezTo>
                  <a:pt x="2786195" y="3169171"/>
                  <a:pt x="2597927" y="3351912"/>
                  <a:pt x="2470328" y="3235056"/>
                </a:cubicBezTo>
                <a:cubicBezTo>
                  <a:pt x="2410357" y="3180134"/>
                  <a:pt x="2409654" y="3117541"/>
                  <a:pt x="2468226" y="3047931"/>
                </a:cubicBezTo>
                <a:cubicBezTo>
                  <a:pt x="2495895" y="3015050"/>
                  <a:pt x="2508806" y="3009900"/>
                  <a:pt x="2563576" y="3009900"/>
                </a:cubicBezTo>
                <a:close/>
                <a:moveTo>
                  <a:pt x="3261019" y="2322939"/>
                </a:moveTo>
                <a:cubicBezTo>
                  <a:pt x="3295094" y="2324547"/>
                  <a:pt x="3328643" y="2336472"/>
                  <a:pt x="3351350" y="2358226"/>
                </a:cubicBezTo>
                <a:cubicBezTo>
                  <a:pt x="3382144" y="2387728"/>
                  <a:pt x="3386052" y="2399344"/>
                  <a:pt x="3380198" y="2443951"/>
                </a:cubicBezTo>
                <a:cubicBezTo>
                  <a:pt x="3369889" y="2522489"/>
                  <a:pt x="3346343" y="2560077"/>
                  <a:pt x="3296066" y="2578258"/>
                </a:cubicBezTo>
                <a:cubicBezTo>
                  <a:pt x="3255031" y="2593096"/>
                  <a:pt x="3245708" y="2591792"/>
                  <a:pt x="3195088" y="2564128"/>
                </a:cubicBezTo>
                <a:cubicBezTo>
                  <a:pt x="3164416" y="2547365"/>
                  <a:pt x="3134581" y="2520497"/>
                  <a:pt x="3128789" y="2504422"/>
                </a:cubicBezTo>
                <a:cubicBezTo>
                  <a:pt x="3111658" y="2456876"/>
                  <a:pt x="3131399" y="2377979"/>
                  <a:pt x="3167541" y="2349550"/>
                </a:cubicBezTo>
                <a:cubicBezTo>
                  <a:pt x="3192346" y="2330039"/>
                  <a:pt x="3226945" y="2321331"/>
                  <a:pt x="3261019" y="2322939"/>
                </a:cubicBezTo>
                <a:close/>
                <a:moveTo>
                  <a:pt x="671277" y="2259628"/>
                </a:moveTo>
                <a:cubicBezTo>
                  <a:pt x="702415" y="2260352"/>
                  <a:pt x="733509" y="2273056"/>
                  <a:pt x="761045" y="2297658"/>
                </a:cubicBezTo>
                <a:cubicBezTo>
                  <a:pt x="798038" y="2330712"/>
                  <a:pt x="801834" y="2340287"/>
                  <a:pt x="796170" y="2386270"/>
                </a:cubicBezTo>
                <a:cubicBezTo>
                  <a:pt x="786567" y="2464231"/>
                  <a:pt x="736419" y="2508250"/>
                  <a:pt x="657205" y="2508250"/>
                </a:cubicBezTo>
                <a:cubicBezTo>
                  <a:pt x="570084" y="2508250"/>
                  <a:pt x="542170" y="2480251"/>
                  <a:pt x="542170" y="2392865"/>
                </a:cubicBezTo>
                <a:cubicBezTo>
                  <a:pt x="542170" y="2334190"/>
                  <a:pt x="546772" y="2322486"/>
                  <a:pt x="581244" y="2293479"/>
                </a:cubicBezTo>
                <a:cubicBezTo>
                  <a:pt x="608956" y="2270161"/>
                  <a:pt x="640139" y="2258904"/>
                  <a:pt x="671277" y="2259628"/>
                </a:cubicBezTo>
                <a:close/>
                <a:moveTo>
                  <a:pt x="2020673" y="2216655"/>
                </a:moveTo>
                <a:cubicBezTo>
                  <a:pt x="2051260" y="2220602"/>
                  <a:pt x="2084615" y="2236146"/>
                  <a:pt x="2109877" y="2261016"/>
                </a:cubicBezTo>
                <a:cubicBezTo>
                  <a:pt x="2142177" y="2292813"/>
                  <a:pt x="2147099" y="2306802"/>
                  <a:pt x="2146231" y="2364343"/>
                </a:cubicBezTo>
                <a:cubicBezTo>
                  <a:pt x="2145293" y="2426494"/>
                  <a:pt x="2142404" y="2432396"/>
                  <a:pt x="2102523" y="2453634"/>
                </a:cubicBezTo>
                <a:cubicBezTo>
                  <a:pt x="2079036" y="2466141"/>
                  <a:pt x="2036527" y="2479260"/>
                  <a:pt x="2008059" y="2482787"/>
                </a:cubicBezTo>
                <a:cubicBezTo>
                  <a:pt x="1963539" y="2488303"/>
                  <a:pt x="1951768" y="2484314"/>
                  <a:pt x="1923921" y="2454275"/>
                </a:cubicBezTo>
                <a:cubicBezTo>
                  <a:pt x="1881941" y="2408991"/>
                  <a:pt x="1872161" y="2381685"/>
                  <a:pt x="1881954" y="2337099"/>
                </a:cubicBezTo>
                <a:cubicBezTo>
                  <a:pt x="1890122" y="2299912"/>
                  <a:pt x="1916595" y="2263168"/>
                  <a:pt x="1959436" y="2229557"/>
                </a:cubicBezTo>
                <a:cubicBezTo>
                  <a:pt x="1968197" y="2222684"/>
                  <a:pt x="1979173" y="2218450"/>
                  <a:pt x="1991411" y="2216657"/>
                </a:cubicBezTo>
                <a:cubicBezTo>
                  <a:pt x="2000589" y="2215311"/>
                  <a:pt x="2010477" y="2215339"/>
                  <a:pt x="2020673" y="2216655"/>
                </a:cubicBezTo>
                <a:close/>
                <a:moveTo>
                  <a:pt x="2697998" y="1531950"/>
                </a:moveTo>
                <a:cubicBezTo>
                  <a:pt x="2712763" y="1533525"/>
                  <a:pt x="2731515" y="1539209"/>
                  <a:pt x="2758450" y="1549449"/>
                </a:cubicBezTo>
                <a:cubicBezTo>
                  <a:pt x="2811757" y="1569717"/>
                  <a:pt x="2831688" y="1598009"/>
                  <a:pt x="2837852" y="1662161"/>
                </a:cubicBezTo>
                <a:cubicBezTo>
                  <a:pt x="2842768" y="1713319"/>
                  <a:pt x="2838632" y="1727911"/>
                  <a:pt x="2809357" y="1762702"/>
                </a:cubicBezTo>
                <a:cubicBezTo>
                  <a:pt x="2779480" y="1798209"/>
                  <a:pt x="2767247" y="1803400"/>
                  <a:pt x="2713449" y="1803400"/>
                </a:cubicBezTo>
                <a:cubicBezTo>
                  <a:pt x="2624001" y="1803400"/>
                  <a:pt x="2584804" y="1766452"/>
                  <a:pt x="2575139" y="1673024"/>
                </a:cubicBezTo>
                <a:cubicBezTo>
                  <a:pt x="2567421" y="1598422"/>
                  <a:pt x="2573763" y="1588584"/>
                  <a:pt x="2661473" y="1539106"/>
                </a:cubicBezTo>
                <a:cubicBezTo>
                  <a:pt x="2672458" y="1532910"/>
                  <a:pt x="2683234" y="1530375"/>
                  <a:pt x="2697998" y="1531950"/>
                </a:cubicBezTo>
                <a:close/>
                <a:moveTo>
                  <a:pt x="110787" y="1468054"/>
                </a:moveTo>
                <a:cubicBezTo>
                  <a:pt x="130386" y="1470835"/>
                  <a:pt x="153300" y="1481428"/>
                  <a:pt x="188245" y="1501068"/>
                </a:cubicBezTo>
                <a:cubicBezTo>
                  <a:pt x="272344" y="1548334"/>
                  <a:pt x="283851" y="1655799"/>
                  <a:pt x="211795" y="1721008"/>
                </a:cubicBezTo>
                <a:cubicBezTo>
                  <a:pt x="182319" y="1747684"/>
                  <a:pt x="90831" y="1748063"/>
                  <a:pt x="43695" y="1721704"/>
                </a:cubicBezTo>
                <a:cubicBezTo>
                  <a:pt x="12171" y="1704075"/>
                  <a:pt x="8171" y="1693807"/>
                  <a:pt x="2614" y="1616262"/>
                </a:cubicBezTo>
                <a:cubicBezTo>
                  <a:pt x="-4274" y="1520119"/>
                  <a:pt x="-760" y="1510790"/>
                  <a:pt x="53220" y="1481905"/>
                </a:cubicBezTo>
                <a:cubicBezTo>
                  <a:pt x="74904" y="1470302"/>
                  <a:pt x="91188" y="1465272"/>
                  <a:pt x="110787" y="1468054"/>
                </a:cubicBezTo>
                <a:close/>
                <a:moveTo>
                  <a:pt x="1435247" y="1439595"/>
                </a:moveTo>
                <a:cubicBezTo>
                  <a:pt x="1443044" y="1439455"/>
                  <a:pt x="1452143" y="1440228"/>
                  <a:pt x="1463400" y="1441591"/>
                </a:cubicBezTo>
                <a:cubicBezTo>
                  <a:pt x="1494116" y="1445310"/>
                  <a:pt x="1531887" y="1462166"/>
                  <a:pt x="1557591" y="1483624"/>
                </a:cubicBezTo>
                <a:cubicBezTo>
                  <a:pt x="1595274" y="1515083"/>
                  <a:pt x="1600503" y="1526789"/>
                  <a:pt x="1600503" y="1579689"/>
                </a:cubicBezTo>
                <a:cubicBezTo>
                  <a:pt x="1600503" y="1629956"/>
                  <a:pt x="1594067" y="1646364"/>
                  <a:pt x="1561625" y="1678807"/>
                </a:cubicBezTo>
                <a:cubicBezTo>
                  <a:pt x="1507023" y="1733409"/>
                  <a:pt x="1435120" y="1735204"/>
                  <a:pt x="1380963" y="1683318"/>
                </a:cubicBezTo>
                <a:cubicBezTo>
                  <a:pt x="1347477" y="1651237"/>
                  <a:pt x="1342270" y="1637291"/>
                  <a:pt x="1342270" y="1579694"/>
                </a:cubicBezTo>
                <a:cubicBezTo>
                  <a:pt x="1342270" y="1524983"/>
                  <a:pt x="1348484" y="1506223"/>
                  <a:pt x="1377195" y="1474261"/>
                </a:cubicBezTo>
                <a:cubicBezTo>
                  <a:pt x="1400194" y="1448658"/>
                  <a:pt x="1411857" y="1440016"/>
                  <a:pt x="1435247" y="1439595"/>
                </a:cubicBezTo>
                <a:close/>
                <a:moveTo>
                  <a:pt x="2161179" y="757909"/>
                </a:moveTo>
                <a:cubicBezTo>
                  <a:pt x="2173243" y="757871"/>
                  <a:pt x="2185268" y="761577"/>
                  <a:pt x="2203052" y="769007"/>
                </a:cubicBezTo>
                <a:cubicBezTo>
                  <a:pt x="2253833" y="790225"/>
                  <a:pt x="2258275" y="794628"/>
                  <a:pt x="2286233" y="851444"/>
                </a:cubicBezTo>
                <a:cubicBezTo>
                  <a:pt x="2306289" y="892206"/>
                  <a:pt x="2306595" y="900693"/>
                  <a:pt x="2289477" y="941662"/>
                </a:cubicBezTo>
                <a:cubicBezTo>
                  <a:pt x="2230485" y="1082849"/>
                  <a:pt x="2037016" y="1047944"/>
                  <a:pt x="2022142" y="893430"/>
                </a:cubicBezTo>
                <a:cubicBezTo>
                  <a:pt x="2015618" y="825644"/>
                  <a:pt x="2030582" y="806477"/>
                  <a:pt x="2119082" y="769266"/>
                </a:cubicBezTo>
                <a:cubicBezTo>
                  <a:pt x="2137016" y="761726"/>
                  <a:pt x="2149116" y="757946"/>
                  <a:pt x="2161179" y="757909"/>
                </a:cubicBezTo>
                <a:close/>
                <a:moveTo>
                  <a:pt x="920369" y="670763"/>
                </a:moveTo>
                <a:cubicBezTo>
                  <a:pt x="953367" y="670917"/>
                  <a:pt x="986690" y="683867"/>
                  <a:pt x="1012397" y="709573"/>
                </a:cubicBezTo>
                <a:cubicBezTo>
                  <a:pt x="1066287" y="763463"/>
                  <a:pt x="1073717" y="809000"/>
                  <a:pt x="1036277" y="855930"/>
                </a:cubicBezTo>
                <a:cubicBezTo>
                  <a:pt x="952388" y="961085"/>
                  <a:pt x="911838" y="971371"/>
                  <a:pt x="835249" y="906925"/>
                </a:cubicBezTo>
                <a:cubicBezTo>
                  <a:pt x="801005" y="878111"/>
                  <a:pt x="796170" y="866018"/>
                  <a:pt x="796170" y="809191"/>
                </a:cubicBezTo>
                <a:cubicBezTo>
                  <a:pt x="796170" y="756116"/>
                  <a:pt x="802367" y="737872"/>
                  <a:pt x="830296" y="708720"/>
                </a:cubicBezTo>
                <a:cubicBezTo>
                  <a:pt x="854699" y="683248"/>
                  <a:pt x="887371" y="670608"/>
                  <a:pt x="920369" y="670763"/>
                </a:cubicBezTo>
                <a:close/>
                <a:moveTo>
                  <a:pt x="1603796" y="0"/>
                </a:moveTo>
                <a:cubicBezTo>
                  <a:pt x="1692839" y="0"/>
                  <a:pt x="1707224" y="7151"/>
                  <a:pt x="1737478" y="66454"/>
                </a:cubicBezTo>
                <a:cubicBezTo>
                  <a:pt x="1759512" y="109644"/>
                  <a:pt x="1761055" y="122503"/>
                  <a:pt x="1747990" y="154045"/>
                </a:cubicBezTo>
                <a:cubicBezTo>
                  <a:pt x="1731342" y="194236"/>
                  <a:pt x="1674584" y="247587"/>
                  <a:pt x="1635162" y="260099"/>
                </a:cubicBezTo>
                <a:cubicBezTo>
                  <a:pt x="1604533" y="269820"/>
                  <a:pt x="1513079" y="224895"/>
                  <a:pt x="1495096" y="191293"/>
                </a:cubicBezTo>
                <a:cubicBezTo>
                  <a:pt x="1471593" y="147379"/>
                  <a:pt x="1479264" y="61669"/>
                  <a:pt x="1509585" y="29394"/>
                </a:cubicBezTo>
                <a:cubicBezTo>
                  <a:pt x="1531641" y="5916"/>
                  <a:pt x="1550603" y="0"/>
                  <a:pt x="160379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25011" y="3645498"/>
            <a:ext cx="2723440" cy="3232557"/>
          </a:xfrm>
          <a:custGeom>
            <a:avLst/>
            <a:gdLst>
              <a:gd name="connsiteX0" fmla="*/ 2723440 w 2723440"/>
              <a:gd name="connsiteY0" fmla="*/ 0 h 3232557"/>
              <a:gd name="connsiteX1" fmla="*/ 2723440 w 2723440"/>
              <a:gd name="connsiteY1" fmla="*/ 3232556 h 3232557"/>
              <a:gd name="connsiteX2" fmla="*/ 2327941 w 2723440"/>
              <a:gd name="connsiteY2" fmla="*/ 3232557 h 3232557"/>
              <a:gd name="connsiteX3" fmla="*/ 203 w 2723440"/>
              <a:gd name="connsiteY3" fmla="*/ 3214678 h 3232557"/>
              <a:gd name="connsiteX4" fmla="*/ 33912 w 2723440"/>
              <a:gd name="connsiteY4" fmla="*/ 3156003 h 3232557"/>
              <a:gd name="connsiteX5" fmla="*/ 295246 w 2723440"/>
              <a:gd name="connsiteY5" fmla="*/ 2849792 h 3232557"/>
              <a:gd name="connsiteX6" fmla="*/ 844191 w 2723440"/>
              <a:gd name="connsiteY6" fmla="*/ 2205127 h 3232557"/>
              <a:gd name="connsiteX7" fmla="*/ 1681539 w 2723440"/>
              <a:gd name="connsiteY7" fmla="*/ 1221283 h 3232557"/>
              <a:gd name="connsiteX8" fmla="*/ 2050354 w 2723440"/>
              <a:gd name="connsiteY8" fmla="*/ 788193 h 3232557"/>
              <a:gd name="connsiteX9" fmla="*/ 2343819 w 2723440"/>
              <a:gd name="connsiteY9" fmla="*/ 443921 h 3232557"/>
              <a:gd name="connsiteX10" fmla="*/ 2690197 w 2723440"/>
              <a:gd name="connsiteY10" fmla="*/ 38113 h 3232557"/>
            </a:gdLst>
            <a:ahLst/>
            <a:cxnLst/>
            <a:rect l="l" t="t" r="r" b="b"/>
            <a:pathLst>
              <a:path w="2723440" h="3232557">
                <a:moveTo>
                  <a:pt x="2723440" y="0"/>
                </a:moveTo>
                <a:lnTo>
                  <a:pt x="2723440" y="3232556"/>
                </a:lnTo>
                <a:lnTo>
                  <a:pt x="2327941" y="3232557"/>
                </a:lnTo>
                <a:cubicBezTo>
                  <a:pt x="1165651" y="3231868"/>
                  <a:pt x="2730" y="3225679"/>
                  <a:pt x="203" y="3214678"/>
                </a:cubicBezTo>
                <a:cubicBezTo>
                  <a:pt x="-1927" y="3205404"/>
                  <a:pt x="12997" y="3179427"/>
                  <a:pt x="33912" y="3156003"/>
                </a:cubicBezTo>
                <a:cubicBezTo>
                  <a:pt x="54555" y="3132884"/>
                  <a:pt x="172155" y="2995090"/>
                  <a:pt x="295246" y="2849792"/>
                </a:cubicBezTo>
                <a:cubicBezTo>
                  <a:pt x="489243" y="2620798"/>
                  <a:pt x="604335" y="2485638"/>
                  <a:pt x="844191" y="2205127"/>
                </a:cubicBezTo>
                <a:cubicBezTo>
                  <a:pt x="971167" y="2056629"/>
                  <a:pt x="1479089" y="1459846"/>
                  <a:pt x="1681539" y="1221283"/>
                </a:cubicBezTo>
                <a:cubicBezTo>
                  <a:pt x="1803684" y="1077351"/>
                  <a:pt x="1969651" y="882460"/>
                  <a:pt x="2050354" y="788193"/>
                </a:cubicBezTo>
                <a:cubicBezTo>
                  <a:pt x="2131057" y="693925"/>
                  <a:pt x="2263117" y="539004"/>
                  <a:pt x="2343819" y="443921"/>
                </a:cubicBezTo>
                <a:cubicBezTo>
                  <a:pt x="2513114" y="244463"/>
                  <a:pt x="2611475" y="128915"/>
                  <a:pt x="2690197" y="3811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1">
                  <a:alpha val="6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07250" y="-19022"/>
            <a:ext cx="670423" cy="116271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5000"/>
                </a:schemeClr>
              </a:gs>
            </a:gsLst>
            <a:lin ang="108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51793" y="5342351"/>
            <a:ext cx="1530109" cy="268552"/>
            <a:chOff x="551793" y="5342351"/>
            <a:chExt cx="1530109" cy="268552"/>
          </a:xfrm>
        </p:grpSpPr>
        <p:sp>
          <p:nvSpPr>
            <p:cNvPr id="11" name="标题 1"/>
            <p:cNvSpPr txBox="1"/>
            <p:nvPr/>
          </p:nvSpPr>
          <p:spPr>
            <a:xfrm>
              <a:off x="1813350" y="5342351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882749" y="5411740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392831" y="5342351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458263" y="5411740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972312" y="5342351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39538" y="5411740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551793" y="5342351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626168" y="5411740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>
            <a:off x="4682450" y="-40663"/>
            <a:ext cx="2391598" cy="1324014"/>
          </a:xfrm>
          <a:custGeom>
            <a:avLst/>
            <a:gdLst>
              <a:gd name="connsiteX0" fmla="*/ 1913123 w 2391598"/>
              <a:gd name="connsiteY0" fmla="*/ 0 h 1324014"/>
              <a:gd name="connsiteX1" fmla="*/ 2375236 w 2391598"/>
              <a:gd name="connsiteY1" fmla="*/ 52 h 1324014"/>
              <a:gd name="connsiteX2" fmla="*/ 2391598 w 2391598"/>
              <a:gd name="connsiteY2" fmla="*/ 58 h 1324014"/>
              <a:gd name="connsiteX3" fmla="*/ 2391598 w 2391598"/>
              <a:gd name="connsiteY3" fmla="*/ 1324014 h 1324014"/>
              <a:gd name="connsiteX4" fmla="*/ 2387000 w 2391598"/>
              <a:gd name="connsiteY4" fmla="*/ 1321485 h 1324014"/>
              <a:gd name="connsiteX5" fmla="*/ 2320607 w 2391598"/>
              <a:gd name="connsiteY5" fmla="*/ 1284869 h 1324014"/>
              <a:gd name="connsiteX6" fmla="*/ 2192042 w 2391598"/>
              <a:gd name="connsiteY6" fmla="*/ 1213889 h 1324014"/>
              <a:gd name="connsiteX7" fmla="*/ 2050404 w 2391598"/>
              <a:gd name="connsiteY7" fmla="*/ 1135374 h 1324014"/>
              <a:gd name="connsiteX8" fmla="*/ 1873900 w 2391598"/>
              <a:gd name="connsiteY8" fmla="*/ 1037781 h 1324014"/>
              <a:gd name="connsiteX9" fmla="*/ 1625487 w 2391598"/>
              <a:gd name="connsiteY9" fmla="*/ 900859 h 1324014"/>
              <a:gd name="connsiteX10" fmla="*/ 1368358 w 2391598"/>
              <a:gd name="connsiteY10" fmla="*/ 758544 h 1324014"/>
              <a:gd name="connsiteX11" fmla="*/ 982664 w 2391598"/>
              <a:gd name="connsiteY11" fmla="*/ 545174 h 1324014"/>
              <a:gd name="connsiteX12" fmla="*/ 490196 w 2391598"/>
              <a:gd name="connsiteY12" fmla="*/ 273516 h 1324014"/>
              <a:gd name="connsiteX13" fmla="*/ 174232 w 2391598"/>
              <a:gd name="connsiteY13" fmla="*/ 98397 h 1324014"/>
              <a:gd name="connsiteX14" fmla="*/ 46893 w 2391598"/>
              <a:gd name="connsiteY14" fmla="*/ 28205 h 1324014"/>
              <a:gd name="connsiteX15" fmla="*/ 43 w 2391598"/>
              <a:gd name="connsiteY15" fmla="*/ 860 h 1324014"/>
              <a:gd name="connsiteX16" fmla="*/ 1913123 w 2391598"/>
              <a:gd name="connsiteY16" fmla="*/ 0 h 1324014"/>
            </a:gdLst>
            <a:ahLst/>
            <a:cxnLst/>
            <a:rect l="l" t="t" r="r" b="b"/>
            <a:pathLst>
              <a:path w="2391598" h="1324014">
                <a:moveTo>
                  <a:pt x="1913123" y="0"/>
                </a:moveTo>
                <a:cubicBezTo>
                  <a:pt x="2078565" y="0"/>
                  <a:pt x="2232506" y="17"/>
                  <a:pt x="2375236" y="52"/>
                </a:cubicBezTo>
                <a:lnTo>
                  <a:pt x="2391598" y="58"/>
                </a:lnTo>
                <a:lnTo>
                  <a:pt x="2391598" y="1324014"/>
                </a:lnTo>
                <a:lnTo>
                  <a:pt x="2387000" y="1321485"/>
                </a:lnTo>
                <a:cubicBezTo>
                  <a:pt x="2362118" y="1307780"/>
                  <a:pt x="2337985" y="1294472"/>
                  <a:pt x="2320607" y="1284869"/>
                </a:cubicBezTo>
                <a:cubicBezTo>
                  <a:pt x="2285851" y="1265663"/>
                  <a:pt x="2227997" y="1233722"/>
                  <a:pt x="2192042" y="1213889"/>
                </a:cubicBezTo>
                <a:cubicBezTo>
                  <a:pt x="2156088" y="1194057"/>
                  <a:pt x="2092351" y="1158725"/>
                  <a:pt x="2050404" y="1135374"/>
                </a:cubicBezTo>
                <a:cubicBezTo>
                  <a:pt x="2008457" y="1112024"/>
                  <a:pt x="1929030" y="1068107"/>
                  <a:pt x="1873900" y="1037781"/>
                </a:cubicBezTo>
                <a:cubicBezTo>
                  <a:pt x="1758968" y="974559"/>
                  <a:pt x="1768979" y="980077"/>
                  <a:pt x="1625487" y="900859"/>
                </a:cubicBezTo>
                <a:cubicBezTo>
                  <a:pt x="1483081" y="822241"/>
                  <a:pt x="1484913" y="823254"/>
                  <a:pt x="1368358" y="758544"/>
                </a:cubicBezTo>
                <a:cubicBezTo>
                  <a:pt x="1313227" y="727936"/>
                  <a:pt x="1139665" y="631920"/>
                  <a:pt x="982664" y="545174"/>
                </a:cubicBezTo>
                <a:cubicBezTo>
                  <a:pt x="740481" y="411364"/>
                  <a:pt x="654516" y="363944"/>
                  <a:pt x="490196" y="273516"/>
                </a:cubicBezTo>
                <a:cubicBezTo>
                  <a:pt x="438002" y="244792"/>
                  <a:pt x="244001" y="137270"/>
                  <a:pt x="174232" y="98397"/>
                </a:cubicBezTo>
                <a:cubicBezTo>
                  <a:pt x="131087" y="74358"/>
                  <a:pt x="73784" y="42771"/>
                  <a:pt x="46893" y="28205"/>
                </a:cubicBezTo>
                <a:cubicBezTo>
                  <a:pt x="20001" y="13638"/>
                  <a:pt x="-1081" y="1333"/>
                  <a:pt x="43" y="860"/>
                </a:cubicBezTo>
                <a:cubicBezTo>
                  <a:pt x="1167" y="387"/>
                  <a:pt x="862053" y="0"/>
                  <a:pt x="191312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11963" y="1321429"/>
            <a:ext cx="2885451" cy="11084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5000">
                      <a:srgbClr val="9C77F8">
                        <a:alpha val="100000"/>
                      </a:srgbClr>
                    </a:gs>
                    <a:gs pos="85000">
                      <a:srgbClr val="9C77F8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H="1">
            <a:off x="5370481" y="18369"/>
            <a:ext cx="1469153" cy="12210115"/>
          </a:xfrm>
          <a:custGeom>
            <a:avLst/>
            <a:gdLst>
              <a:gd name="connsiteX0" fmla="*/ 1412480 w 2075627"/>
              <a:gd name="connsiteY0" fmla="*/ 0 h 6858000"/>
              <a:gd name="connsiteX1" fmla="*/ 2075627 w 2075627"/>
              <a:gd name="connsiteY1" fmla="*/ 0 h 6858000"/>
              <a:gd name="connsiteX2" fmla="*/ 2075627 w 2075627"/>
              <a:gd name="connsiteY2" fmla="*/ 6858000 h 6858000"/>
              <a:gd name="connsiteX3" fmla="*/ 0 w 2075627"/>
              <a:gd name="connsiteY3" fmla="*/ 6858000 h 6858000"/>
              <a:gd name="connsiteX4" fmla="*/ 150535 w 2075627"/>
              <a:gd name="connsiteY4" fmla="*/ 6718953 h 6858000"/>
              <a:gd name="connsiteX5" fmla="*/ 1520416 w 2075627"/>
              <a:gd name="connsiteY5" fmla="*/ 353584 h 6858000"/>
            </a:gdLst>
            <a:ahLst/>
            <a:cxnLst/>
            <a:rect l="l" t="t" r="r" b="b"/>
            <a:pathLst>
              <a:path w="2075627" h="6858000">
                <a:moveTo>
                  <a:pt x="1412480" y="0"/>
                </a:moveTo>
                <a:lnTo>
                  <a:pt x="2075627" y="0"/>
                </a:lnTo>
                <a:lnTo>
                  <a:pt x="2075627" y="6858000"/>
                </a:lnTo>
                <a:lnTo>
                  <a:pt x="0" y="6858000"/>
                </a:lnTo>
                <a:lnTo>
                  <a:pt x="150535" y="6718953"/>
                </a:lnTo>
                <a:cubicBezTo>
                  <a:pt x="1488730" y="5418398"/>
                  <a:pt x="2308974" y="3168063"/>
                  <a:pt x="1520416" y="35358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65777" y="4366739"/>
            <a:ext cx="628650" cy="474980"/>
          </a:xfrm>
          <a:custGeom>
            <a:avLst/>
            <a:gdLst>
              <a:gd name="connsiteX0" fmla="*/ 306321 w 628747"/>
              <a:gd name="connsiteY0" fmla="*/ -175 h 323952"/>
              <a:gd name="connsiteX1" fmla="*/ 203515 w 628747"/>
              <a:gd name="connsiteY1" fmla="*/ -175 h 323952"/>
              <a:gd name="connsiteX2" fmla="*/ 198398 w 628747"/>
              <a:gd name="connsiteY2" fmla="*/ 4595 h 323952"/>
              <a:gd name="connsiteX3" fmla="*/ 199324 w 628747"/>
              <a:gd name="connsiteY3" fmla="*/ 7655 h 323952"/>
              <a:gd name="connsiteX4" fmla="*/ 310576 w 628747"/>
              <a:gd name="connsiteY4" fmla="*/ 152434 h 323952"/>
              <a:gd name="connsiteX5" fmla="*/ 310576 w 628747"/>
              <a:gd name="connsiteY5" fmla="*/ 168182 h 323952"/>
              <a:gd name="connsiteX6" fmla="*/ 199324 w 628747"/>
              <a:gd name="connsiteY6" fmla="*/ 315883 h 323952"/>
              <a:gd name="connsiteX7" fmla="*/ 203515 w 628747"/>
              <a:gd name="connsiteY7" fmla="*/ 323757 h 323952"/>
              <a:gd name="connsiteX8" fmla="*/ 306321 w 628747"/>
              <a:gd name="connsiteY8" fmla="*/ 323757 h 323952"/>
              <a:gd name="connsiteX9" fmla="*/ 317243 w 628747"/>
              <a:gd name="connsiteY9" fmla="*/ 315883 h 323952"/>
              <a:gd name="connsiteX10" fmla="*/ 428431 w 628747"/>
              <a:gd name="connsiteY10" fmla="*/ 168183 h 323952"/>
              <a:gd name="connsiteX11" fmla="*/ 428431 w 628747"/>
              <a:gd name="connsiteY11" fmla="*/ 152435 h 323952"/>
              <a:gd name="connsiteX12" fmla="*/ 334578 w 628747"/>
              <a:gd name="connsiteY12" fmla="*/ 30248 h 323952"/>
              <a:gd name="connsiteX13" fmla="*/ 306321 w 628747"/>
              <a:gd name="connsiteY13" fmla="*/ -194 h 323952"/>
              <a:gd name="connsiteX14" fmla="*/ 306321 w 628747"/>
              <a:gd name="connsiteY14" fmla="*/ -194 h 323952"/>
              <a:gd name="connsiteX15" fmla="*/ 505013 w 628747"/>
              <a:gd name="connsiteY15" fmla="*/ -175 h 323952"/>
              <a:gd name="connsiteX16" fmla="*/ 402142 w 628747"/>
              <a:gd name="connsiteY16" fmla="*/ -175 h 323952"/>
              <a:gd name="connsiteX17" fmla="*/ 397082 w 628747"/>
              <a:gd name="connsiteY17" fmla="*/ 4643 h 323952"/>
              <a:gd name="connsiteX18" fmla="*/ 398015 w 628747"/>
              <a:gd name="connsiteY18" fmla="*/ 7654 h 323952"/>
              <a:gd name="connsiteX19" fmla="*/ 509140 w 628747"/>
              <a:gd name="connsiteY19" fmla="*/ 152434 h 323952"/>
              <a:gd name="connsiteX20" fmla="*/ 509140 w 628747"/>
              <a:gd name="connsiteY20" fmla="*/ 168182 h 323952"/>
              <a:gd name="connsiteX21" fmla="*/ 398015 w 628747"/>
              <a:gd name="connsiteY21" fmla="*/ 315883 h 323952"/>
              <a:gd name="connsiteX22" fmla="*/ 399129 w 628747"/>
              <a:gd name="connsiteY22" fmla="*/ 322817 h 323952"/>
              <a:gd name="connsiteX23" fmla="*/ 402142 w 628747"/>
              <a:gd name="connsiteY23" fmla="*/ 323757 h 323952"/>
              <a:gd name="connsiteX24" fmla="*/ 505013 w 628747"/>
              <a:gd name="connsiteY24" fmla="*/ 323757 h 323952"/>
              <a:gd name="connsiteX25" fmla="*/ 515935 w 628747"/>
              <a:gd name="connsiteY25" fmla="*/ 315883 h 323952"/>
              <a:gd name="connsiteX26" fmla="*/ 627060 w 628747"/>
              <a:gd name="connsiteY26" fmla="*/ 168183 h 323952"/>
              <a:gd name="connsiteX27" fmla="*/ 627060 w 628747"/>
              <a:gd name="connsiteY27" fmla="*/ 152435 h 323952"/>
              <a:gd name="connsiteX28" fmla="*/ 522094 w 628747"/>
              <a:gd name="connsiteY28" fmla="*/ 15744 h 323952"/>
              <a:gd name="connsiteX29" fmla="*/ 505013 w 628747"/>
              <a:gd name="connsiteY29" fmla="*/ -194 h 323952"/>
              <a:gd name="connsiteX30" fmla="*/ 505013 w 628747"/>
              <a:gd name="connsiteY30" fmla="*/ -194 h 323952"/>
              <a:gd name="connsiteX31" fmla="*/ 107693 w 628747"/>
              <a:gd name="connsiteY31" fmla="*/ -175 h 323952"/>
              <a:gd name="connsiteX32" fmla="*/ 4823 w 628747"/>
              <a:gd name="connsiteY32" fmla="*/ -175 h 323952"/>
              <a:gd name="connsiteX33" fmla="*/ -249 w 628747"/>
              <a:gd name="connsiteY33" fmla="*/ 4604 h 323952"/>
              <a:gd name="connsiteX34" fmla="*/ 696 w 628747"/>
              <a:gd name="connsiteY34" fmla="*/ 7654 h 323952"/>
              <a:gd name="connsiteX35" fmla="*/ 111820 w 628747"/>
              <a:gd name="connsiteY35" fmla="*/ 152434 h 323952"/>
              <a:gd name="connsiteX36" fmla="*/ 111820 w 628747"/>
              <a:gd name="connsiteY36" fmla="*/ 168182 h 323952"/>
              <a:gd name="connsiteX37" fmla="*/ 695 w 628747"/>
              <a:gd name="connsiteY37" fmla="*/ 315883 h 323952"/>
              <a:gd name="connsiteX38" fmla="*/ 1771 w 628747"/>
              <a:gd name="connsiteY38" fmla="*/ 322805 h 323952"/>
              <a:gd name="connsiteX39" fmla="*/ 4823 w 628747"/>
              <a:gd name="connsiteY39" fmla="*/ 323757 h 323952"/>
              <a:gd name="connsiteX40" fmla="*/ 107693 w 628747"/>
              <a:gd name="connsiteY40" fmla="*/ 323757 h 323952"/>
              <a:gd name="connsiteX41" fmla="*/ 118615 w 628747"/>
              <a:gd name="connsiteY41" fmla="*/ 315883 h 323952"/>
              <a:gd name="connsiteX42" fmla="*/ 229740 w 628747"/>
              <a:gd name="connsiteY42" fmla="*/ 168183 h 323952"/>
              <a:gd name="connsiteX43" fmla="*/ 229740 w 628747"/>
              <a:gd name="connsiteY43" fmla="*/ 152435 h 323952"/>
              <a:gd name="connsiteX44" fmla="*/ 124775 w 628747"/>
              <a:gd name="connsiteY44" fmla="*/ 15744 h 323952"/>
              <a:gd name="connsiteX45" fmla="*/ 107693 w 628747"/>
              <a:gd name="connsiteY45" fmla="*/ -194 h 323952"/>
              <a:gd name="connsiteX46" fmla="*/ 107693 w 628747"/>
              <a:gd name="connsiteY46" fmla="*/ -194 h 323952"/>
            </a:gdLst>
            <a:ahLst/>
            <a:cxnLst/>
            <a:rect l="l" t="t" r="r" b="b"/>
            <a:pathLst>
              <a:path w="628747" h="323952">
                <a:moveTo>
                  <a:pt x="306321" y="-175"/>
                </a:moveTo>
                <a:lnTo>
                  <a:pt x="203515" y="-175"/>
                </a:lnTo>
                <a:cubicBezTo>
                  <a:pt x="200785" y="-271"/>
                  <a:pt x="198494" y="1865"/>
                  <a:pt x="198398" y="4595"/>
                </a:cubicBezTo>
                <a:cubicBezTo>
                  <a:pt x="198359" y="5689"/>
                  <a:pt x="198686" y="6765"/>
                  <a:pt x="199324" y="7655"/>
                </a:cubicBezTo>
                <a:lnTo>
                  <a:pt x="310576" y="152434"/>
                </a:lnTo>
                <a:cubicBezTo>
                  <a:pt x="312354" y="157533"/>
                  <a:pt x="312354" y="163084"/>
                  <a:pt x="310576" y="168182"/>
                </a:cubicBezTo>
                <a:lnTo>
                  <a:pt x="199324" y="315883"/>
                </a:lnTo>
                <a:cubicBezTo>
                  <a:pt x="197482" y="320265"/>
                  <a:pt x="199324" y="323757"/>
                  <a:pt x="203515" y="323757"/>
                </a:cubicBezTo>
                <a:lnTo>
                  <a:pt x="306321" y="323757"/>
                </a:lnTo>
                <a:cubicBezTo>
                  <a:pt x="311129" y="323332"/>
                  <a:pt x="315320" y="320311"/>
                  <a:pt x="317243" y="315883"/>
                </a:cubicBezTo>
                <a:lnTo>
                  <a:pt x="428431" y="168183"/>
                </a:lnTo>
                <a:cubicBezTo>
                  <a:pt x="430273" y="163095"/>
                  <a:pt x="430273" y="157522"/>
                  <a:pt x="428431" y="152435"/>
                </a:cubicBezTo>
                <a:cubicBezTo>
                  <a:pt x="427860" y="151101"/>
                  <a:pt x="345501" y="44484"/>
                  <a:pt x="334578" y="30248"/>
                </a:cubicBezTo>
                <a:cubicBezTo>
                  <a:pt x="328355" y="22145"/>
                  <a:pt x="315846" y="-194"/>
                  <a:pt x="306321" y="-194"/>
                </a:cubicBezTo>
                <a:lnTo>
                  <a:pt x="306321" y="-194"/>
                </a:lnTo>
                <a:close/>
                <a:moveTo>
                  <a:pt x="505013" y="-175"/>
                </a:moveTo>
                <a:lnTo>
                  <a:pt x="402142" y="-175"/>
                </a:lnTo>
                <a:cubicBezTo>
                  <a:pt x="399415" y="-242"/>
                  <a:pt x="397150" y="1915"/>
                  <a:pt x="397082" y="4643"/>
                </a:cubicBezTo>
                <a:cubicBezTo>
                  <a:pt x="397056" y="5722"/>
                  <a:pt x="397383" y="6779"/>
                  <a:pt x="398015" y="7654"/>
                </a:cubicBezTo>
                <a:lnTo>
                  <a:pt x="509140" y="152434"/>
                </a:lnTo>
                <a:cubicBezTo>
                  <a:pt x="511045" y="157511"/>
                  <a:pt x="511045" y="163106"/>
                  <a:pt x="509140" y="168182"/>
                </a:cubicBezTo>
                <a:lnTo>
                  <a:pt x="398015" y="315883"/>
                </a:lnTo>
                <a:cubicBezTo>
                  <a:pt x="396408" y="318106"/>
                  <a:pt x="396907" y="321210"/>
                  <a:pt x="399129" y="322817"/>
                </a:cubicBezTo>
                <a:cubicBezTo>
                  <a:pt x="400004" y="323449"/>
                  <a:pt x="401063" y="323780"/>
                  <a:pt x="402142" y="323757"/>
                </a:cubicBezTo>
                <a:lnTo>
                  <a:pt x="505013" y="323757"/>
                </a:lnTo>
                <a:cubicBezTo>
                  <a:pt x="509805" y="323289"/>
                  <a:pt x="513977" y="320282"/>
                  <a:pt x="515935" y="315883"/>
                </a:cubicBezTo>
                <a:lnTo>
                  <a:pt x="627060" y="168183"/>
                </a:lnTo>
                <a:cubicBezTo>
                  <a:pt x="628965" y="163106"/>
                  <a:pt x="628965" y="157511"/>
                  <a:pt x="627060" y="152435"/>
                </a:cubicBezTo>
                <a:cubicBezTo>
                  <a:pt x="610423" y="130781"/>
                  <a:pt x="528063" y="23713"/>
                  <a:pt x="522094" y="15744"/>
                </a:cubicBezTo>
                <a:cubicBezTo>
                  <a:pt x="517649" y="9680"/>
                  <a:pt x="512823" y="-194"/>
                  <a:pt x="505013" y="-194"/>
                </a:cubicBezTo>
                <a:lnTo>
                  <a:pt x="505013" y="-194"/>
                </a:lnTo>
                <a:close/>
                <a:moveTo>
                  <a:pt x="107693" y="-175"/>
                </a:moveTo>
                <a:lnTo>
                  <a:pt x="4823" y="-175"/>
                </a:lnTo>
                <a:cubicBezTo>
                  <a:pt x="2103" y="-256"/>
                  <a:pt x="-168" y="1883"/>
                  <a:pt x="-249" y="4604"/>
                </a:cubicBezTo>
                <a:cubicBezTo>
                  <a:pt x="-281" y="5698"/>
                  <a:pt x="51" y="6771"/>
                  <a:pt x="696" y="7654"/>
                </a:cubicBezTo>
                <a:lnTo>
                  <a:pt x="111820" y="152434"/>
                </a:lnTo>
                <a:cubicBezTo>
                  <a:pt x="113726" y="157511"/>
                  <a:pt x="113726" y="163106"/>
                  <a:pt x="111820" y="168182"/>
                </a:cubicBezTo>
                <a:lnTo>
                  <a:pt x="695" y="315883"/>
                </a:lnTo>
                <a:cubicBezTo>
                  <a:pt x="-918" y="318092"/>
                  <a:pt x="-437" y="321191"/>
                  <a:pt x="1771" y="322805"/>
                </a:cubicBezTo>
                <a:cubicBezTo>
                  <a:pt x="2655" y="323450"/>
                  <a:pt x="3729" y="323786"/>
                  <a:pt x="4823" y="323757"/>
                </a:cubicBezTo>
                <a:lnTo>
                  <a:pt x="107693" y="323757"/>
                </a:lnTo>
                <a:cubicBezTo>
                  <a:pt x="112485" y="323289"/>
                  <a:pt x="116657" y="320282"/>
                  <a:pt x="118615" y="315883"/>
                </a:cubicBezTo>
                <a:lnTo>
                  <a:pt x="229740" y="168183"/>
                </a:lnTo>
                <a:cubicBezTo>
                  <a:pt x="231645" y="163106"/>
                  <a:pt x="231645" y="157511"/>
                  <a:pt x="229740" y="152435"/>
                </a:cubicBezTo>
                <a:cubicBezTo>
                  <a:pt x="213103" y="130781"/>
                  <a:pt x="130743" y="23713"/>
                  <a:pt x="124775" y="15744"/>
                </a:cubicBezTo>
                <a:cubicBezTo>
                  <a:pt x="120329" y="9680"/>
                  <a:pt x="115503" y="-194"/>
                  <a:pt x="107693" y="-194"/>
                </a:cubicBezTo>
                <a:lnTo>
                  <a:pt x="107693" y="-194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2106117" y="4371184"/>
            <a:ext cx="2362200" cy="476250"/>
          </a:xfrm>
          <a:custGeom>
            <a:avLst/>
            <a:gdLst>
              <a:gd name="connsiteX0" fmla="*/ 2222387 w 2362200"/>
              <a:gd name="connsiteY0" fmla="*/ 476056 h 476250"/>
              <a:gd name="connsiteX1" fmla="*/ -259 w 2362200"/>
              <a:gd name="connsiteY1" fmla="*/ 476056 h 476250"/>
              <a:gd name="connsiteX2" fmla="*/ -259 w 2362200"/>
              <a:gd name="connsiteY2" fmla="*/ -194 h 476250"/>
              <a:gd name="connsiteX3" fmla="*/ 1943298 w 2362200"/>
              <a:gd name="connsiteY3" fmla="*/ -194 h 476250"/>
              <a:gd name="connsiteX4" fmla="*/ 2222400 w 2362200"/>
              <a:gd name="connsiteY4" fmla="*/ -194 h 476250"/>
              <a:gd name="connsiteX5" fmla="*/ 2361941 w 2362200"/>
              <a:gd name="connsiteY5" fmla="*/ 237931 h 476250"/>
            </a:gdLst>
            <a:ahLst/>
            <a:cxnLst/>
            <a:rect l="l" t="t" r="r" b="b"/>
            <a:pathLst>
              <a:path w="2362200" h="476250">
                <a:moveTo>
                  <a:pt x="2222387" y="476056"/>
                </a:moveTo>
                <a:lnTo>
                  <a:pt x="-259" y="476056"/>
                </a:lnTo>
                <a:lnTo>
                  <a:pt x="-259" y="-194"/>
                </a:lnTo>
                <a:lnTo>
                  <a:pt x="1943298" y="-194"/>
                </a:lnTo>
                <a:lnTo>
                  <a:pt x="2222400" y="-194"/>
                </a:lnTo>
                <a:lnTo>
                  <a:pt x="2361941" y="23793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44017" y="4371184"/>
            <a:ext cx="2362200" cy="476250"/>
          </a:xfrm>
          <a:custGeom>
            <a:avLst/>
            <a:gdLst>
              <a:gd name="connsiteX0" fmla="*/ 2222387 w 2362200"/>
              <a:gd name="connsiteY0" fmla="*/ 476056 h 476250"/>
              <a:gd name="connsiteX1" fmla="*/ -259 w 2362200"/>
              <a:gd name="connsiteY1" fmla="*/ 476056 h 476250"/>
              <a:gd name="connsiteX2" fmla="*/ -259 w 2362200"/>
              <a:gd name="connsiteY2" fmla="*/ -194 h 476250"/>
              <a:gd name="connsiteX3" fmla="*/ 1943298 w 2362200"/>
              <a:gd name="connsiteY3" fmla="*/ -194 h 476250"/>
              <a:gd name="connsiteX4" fmla="*/ 2222400 w 2362200"/>
              <a:gd name="connsiteY4" fmla="*/ -194 h 476250"/>
              <a:gd name="connsiteX5" fmla="*/ 2361941 w 2362200"/>
              <a:gd name="connsiteY5" fmla="*/ 237931 h 476250"/>
            </a:gdLst>
            <a:ahLst/>
            <a:cxnLst/>
            <a:rect l="l" t="t" r="r" b="b"/>
            <a:pathLst>
              <a:path w="2362200" h="476250">
                <a:moveTo>
                  <a:pt x="2222387" y="476056"/>
                </a:moveTo>
                <a:lnTo>
                  <a:pt x="-259" y="476056"/>
                </a:lnTo>
                <a:lnTo>
                  <a:pt x="-259" y="-194"/>
                </a:lnTo>
                <a:lnTo>
                  <a:pt x="1943298" y="-194"/>
                </a:lnTo>
                <a:lnTo>
                  <a:pt x="2222400" y="-194"/>
                </a:lnTo>
                <a:lnTo>
                  <a:pt x="2361941" y="23793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44662" y="4505546"/>
            <a:ext cx="1615009" cy="2215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汇报人：</a:t>
            </a:r>
            <a:r>
              <a:rPr kumimoji="1" lang="zh-CN" altLang="en-US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彭鑫</a:t>
            </a:r>
            <a:r>
              <a:rPr kumimoji="1" lang="zh-CN" altLang="en-US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鑫</a:t>
            </a:r>
            <a:endParaRPr kumimoji="1" lang="zh-CN" altLang="en-US" sz="15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2472053" y="4505546"/>
            <a:ext cx="1627788" cy="2215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时间：2025.4.13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23127" y="2111897"/>
            <a:ext cx="5403721" cy="217579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职位数据爬取与分析系统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 flipH="1">
            <a:off x="5882548" y="2618242"/>
            <a:ext cx="1968532" cy="1968532"/>
          </a:xfrm>
          <a:prstGeom prst="blockArc">
            <a:avLst>
              <a:gd name="adj1" fmla="val 21533129"/>
              <a:gd name="adj2" fmla="val 20130804"/>
              <a:gd name="adj3" fmla="val 15585"/>
            </a:avLst>
          </a:prstGeom>
          <a:gradFill>
            <a:gsLst>
              <a:gs pos="13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8229600" y="2854349"/>
            <a:ext cx="32893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数据备份与统计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8229600" y="3333346"/>
            <a:ext cx="3289300" cy="18634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管理模块具备数据备份功能，可生成数据快照，作为数据备份与恢复的重要手段。同时，提供数据统计功能，获取数据统计信息，如总记录数、最早记录时间、最近更新时间等，为系统运行状态监测与数据分析提供基础数据。
例如，定期生成数据快照，确保在数据丢失或损坏时能够快速恢复；通过 get_stats() 方法获取数据统计信息，实时掌握系统数据规模与更新情况，便于及时调整数据管理策略。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661497" y="2854349"/>
            <a:ext cx="3289301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数据存储与检索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660398" y="3333346"/>
            <a:ext cx="3290400" cy="18634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数据管理模块作为数据存储层，负责管理所有职位数据，提供数据的持久化存储和检索功能。数据管理主类 DataManager 提供数据添加、读取接口，可将新数据添加到主数据文件，从主数据文件加载数据。
例如，通过 save_jobs() 方法将爬取到的新数据添加到 all_jobs.json 主数据文件中，实现数据的持久化存储；通过 load_jobs() 方法从主数据文件中加载数据，为数据分析模块提供数据支持，确保数据存储与检索的高效性与准确性。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 rot="18900000">
            <a:off x="4328220" y="2645352"/>
            <a:ext cx="1968532" cy="1968532"/>
          </a:xfrm>
          <a:prstGeom prst="blockArc">
            <a:avLst>
              <a:gd name="adj1" fmla="val 3780999"/>
              <a:gd name="adj2" fmla="val 2639113"/>
              <a:gd name="adj3" fmla="val 24140"/>
            </a:avLst>
          </a:prstGeom>
          <a:gradFill>
            <a:gsLst>
              <a:gs pos="13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4634168" y="2918246"/>
            <a:ext cx="1368524" cy="136852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5053592" y="3300054"/>
            <a:ext cx="529676" cy="60490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6182551" y="2918246"/>
            <a:ext cx="1368524" cy="136852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6596630" y="3332326"/>
            <a:ext cx="540368" cy="54036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数据管理功能与核心组件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150937" y="2155850"/>
            <a:ext cx="7593263" cy="14150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366937" y="2593388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150937" y="3924924"/>
            <a:ext cx="7593263" cy="14531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66937" y="4381512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1168241"/>
            <a:ext cx="2616360" cy="5207319"/>
          </a:xfrm>
          <a:custGeom>
            <a:avLst/>
            <a:gdLst>
              <a:gd name="connsiteX0" fmla="*/ 0 w 2286000"/>
              <a:gd name="connsiteY0" fmla="*/ 0 h 4572000"/>
              <a:gd name="connsiteX1" fmla="*/ 2286000 w 2286000"/>
              <a:gd name="connsiteY1" fmla="*/ 2286000 h 4572000"/>
              <a:gd name="connsiteX2" fmla="*/ 0 w 2286000"/>
              <a:gd name="connsiteY2" fmla="*/ 4572000 h 4572000"/>
            </a:gdLst>
            <a:ahLst/>
            <a:cxnLst/>
            <a:rect l="l" t="t" r="r" b="b"/>
            <a:pathLst>
              <a:path w="2286000" h="4572000">
                <a:moveTo>
                  <a:pt x="0" y="0"/>
                </a:moveTo>
                <a:cubicBezTo>
                  <a:pt x="1262523" y="0"/>
                  <a:pt x="2286000" y="1023477"/>
                  <a:pt x="2286000" y="2286000"/>
                </a:cubicBezTo>
                <a:cubicBezTo>
                  <a:pt x="2286000" y="3548523"/>
                  <a:pt x="1262523" y="4572000"/>
                  <a:pt x="0" y="457200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9360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987169" y="2262248"/>
            <a:ext cx="6603998" cy="331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数据分片存储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987169" y="2681348"/>
            <a:ext cx="6629398" cy="7506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2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针对数据量过大导致分析速度变慢的问题，可修改数据管理模块，实现数据分片存储。将数据按照时间、地区、行业等维度进行分片，提高数据检索效率，加快数据分析速度。
例如，按月份对数据进行分片存储，每月生成一个独立的数据文件，分析时只需加载相关月份的数据，大大减少了数据加载量，提升了分析效率。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987169" y="4065648"/>
            <a:ext cx="6603998" cy="331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数据导出功能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987169" y="4484748"/>
            <a:ext cx="6629398" cy="7506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2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系统支持将数据导出为 CSV 格式，便于在其他工具中进行进一步分析。通过 DataManager 类的 export_to_csv() 方法，可将职位数据导出为 CSV 文件，方便用户使用 Excel、SPSS 等工具进行深度数据分析与挖掘。
例如，将数据导出为 CSV 格式后，用户可在 Excel 中进行数据透视表分析，快速生成各类统计报表，满足不同场景下的数据分析需求。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326769" y="2694048"/>
            <a:ext cx="584198" cy="331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326769" y="4484748"/>
            <a:ext cx="584198" cy="331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数据管理优化与拓展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16200000" flipH="1">
            <a:off x="3248430" y="2508960"/>
            <a:ext cx="1123468" cy="7654835"/>
          </a:xfrm>
          <a:custGeom>
            <a:avLst/>
            <a:gdLst>
              <a:gd name="connsiteX0" fmla="*/ 0 w 1632425"/>
              <a:gd name="connsiteY0" fmla="*/ 0 h 4305844"/>
              <a:gd name="connsiteX1" fmla="*/ 1632425 w 1632425"/>
              <a:gd name="connsiteY1" fmla="*/ 0 h 4305844"/>
              <a:gd name="connsiteX2" fmla="*/ 1632425 w 1632425"/>
              <a:gd name="connsiteY2" fmla="*/ 2213914 h 4305844"/>
              <a:gd name="connsiteX3" fmla="*/ 1621876 w 1632425"/>
              <a:gd name="connsiteY3" fmla="*/ 2280792 h 4305844"/>
              <a:gd name="connsiteX4" fmla="*/ 967928 w 1632425"/>
              <a:gd name="connsiteY4" fmla="*/ 4305844 h 4305844"/>
              <a:gd name="connsiteX5" fmla="*/ 38211 w 1632425"/>
              <a:gd name="connsiteY5" fmla="*/ 58559 h 4305844"/>
            </a:gdLst>
            <a:ahLst/>
            <a:cxnLst/>
            <a:rect l="l" t="t" r="r" b="b"/>
            <a:pathLst>
              <a:path w="1632425" h="4305844">
                <a:moveTo>
                  <a:pt x="0" y="0"/>
                </a:moveTo>
                <a:lnTo>
                  <a:pt x="1632425" y="0"/>
                </a:lnTo>
                <a:lnTo>
                  <a:pt x="1632425" y="2213914"/>
                </a:lnTo>
                <a:lnTo>
                  <a:pt x="1621876" y="2280792"/>
                </a:lnTo>
                <a:cubicBezTo>
                  <a:pt x="1404534" y="3486853"/>
                  <a:pt x="967928" y="4305844"/>
                  <a:pt x="967928" y="4305844"/>
                </a:cubicBezTo>
                <a:cubicBezTo>
                  <a:pt x="1234844" y="2345395"/>
                  <a:pt x="544419" y="852956"/>
                  <a:pt x="38211" y="5855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0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16017" y="0"/>
            <a:ext cx="6648913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6000">
                <a:schemeClr val="accent1">
                  <a:alpha val="3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 l="825" t="30566" r="12247" b="15660"/>
          <a:stretch>
            <a:fillRect/>
          </a:stretch>
        </p:blipFill>
        <p:spPr>
          <a:xfrm>
            <a:off x="5958306" y="40662"/>
            <a:ext cx="6236109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349226">
            <a:off x="6188704" y="3576719"/>
            <a:ext cx="633046" cy="781334"/>
          </a:xfrm>
          <a:custGeom>
            <a:avLst/>
            <a:gdLst>
              <a:gd name="connsiteX0" fmla="*/ 2303469 w 3920370"/>
              <a:gd name="connsiteY0" fmla="*/ 4578370 h 4838700"/>
              <a:gd name="connsiteX1" fmla="*/ 2347919 w 3920370"/>
              <a:gd name="connsiteY1" fmla="*/ 4591896 h 4838700"/>
              <a:gd name="connsiteX2" fmla="*/ 2412246 w 3920370"/>
              <a:gd name="connsiteY2" fmla="*/ 4632210 h 4838700"/>
              <a:gd name="connsiteX3" fmla="*/ 2447171 w 3920370"/>
              <a:gd name="connsiteY3" fmla="*/ 4722620 h 4838700"/>
              <a:gd name="connsiteX4" fmla="*/ 2313575 w 3920370"/>
              <a:gd name="connsiteY4" fmla="*/ 4838700 h 4838700"/>
              <a:gd name="connsiteX5" fmla="*/ 2210467 w 3920370"/>
              <a:gd name="connsiteY5" fmla="*/ 4810125 h 4838700"/>
              <a:gd name="connsiteX6" fmla="*/ 2182081 w 3920370"/>
              <a:gd name="connsiteY6" fmla="*/ 4671511 h 4838700"/>
              <a:gd name="connsiteX7" fmla="*/ 2243971 w 3920370"/>
              <a:gd name="connsiteY7" fmla="*/ 4594245 h 4838700"/>
              <a:gd name="connsiteX8" fmla="*/ 2303469 w 3920370"/>
              <a:gd name="connsiteY8" fmla="*/ 4578370 h 4838700"/>
              <a:gd name="connsiteX9" fmla="*/ 1783892 w 3920370"/>
              <a:gd name="connsiteY9" fmla="*/ 3811516 h 4838700"/>
              <a:gd name="connsiteX10" fmla="*/ 1871547 w 3920370"/>
              <a:gd name="connsiteY10" fmla="*/ 3859489 h 4838700"/>
              <a:gd name="connsiteX11" fmla="*/ 1894298 w 3920370"/>
              <a:gd name="connsiteY11" fmla="*/ 3941429 h 4838700"/>
              <a:gd name="connsiteX12" fmla="*/ 1861488 w 3920370"/>
              <a:gd name="connsiteY12" fmla="*/ 4039984 h 4838700"/>
              <a:gd name="connsiteX13" fmla="*/ 1705070 w 3920370"/>
              <a:gd name="connsiteY13" fmla="*/ 4062806 h 4838700"/>
              <a:gd name="connsiteX14" fmla="*/ 1687792 w 3920370"/>
              <a:gd name="connsiteY14" fmla="*/ 3841492 h 4838700"/>
              <a:gd name="connsiteX15" fmla="*/ 1783892 w 3920370"/>
              <a:gd name="connsiteY15" fmla="*/ 3811516 h 4838700"/>
              <a:gd name="connsiteX16" fmla="*/ 3109459 w 3920370"/>
              <a:gd name="connsiteY16" fmla="*/ 3776598 h 4838700"/>
              <a:gd name="connsiteX17" fmla="*/ 3207828 w 3920370"/>
              <a:gd name="connsiteY17" fmla="*/ 3821445 h 4838700"/>
              <a:gd name="connsiteX18" fmla="*/ 3240638 w 3920370"/>
              <a:gd name="connsiteY18" fmla="*/ 3907170 h 4838700"/>
              <a:gd name="connsiteX19" fmla="*/ 3168731 w 3920370"/>
              <a:gd name="connsiteY19" fmla="*/ 4030764 h 4838700"/>
              <a:gd name="connsiteX20" fmla="*/ 2980413 w 3920370"/>
              <a:gd name="connsiteY20" fmla="*/ 3949320 h 4838700"/>
              <a:gd name="connsiteX21" fmla="*/ 3017825 w 3920370"/>
              <a:gd name="connsiteY21" fmla="*/ 3800538 h 4838700"/>
              <a:gd name="connsiteX22" fmla="*/ 3109459 w 3920370"/>
              <a:gd name="connsiteY22" fmla="*/ 3776598 h 4838700"/>
              <a:gd name="connsiteX23" fmla="*/ 3779922 w 3920370"/>
              <a:gd name="connsiteY23" fmla="*/ 3080556 h 4838700"/>
              <a:gd name="connsiteX24" fmla="*/ 3891185 w 3920370"/>
              <a:gd name="connsiteY24" fmla="*/ 3126609 h 4838700"/>
              <a:gd name="connsiteX25" fmla="*/ 3920370 w 3920370"/>
              <a:gd name="connsiteY25" fmla="*/ 3233499 h 4838700"/>
              <a:gd name="connsiteX26" fmla="*/ 3883485 w 3920370"/>
              <a:gd name="connsiteY26" fmla="*/ 3339235 h 4838700"/>
              <a:gd name="connsiteX27" fmla="*/ 3672070 w 3920370"/>
              <a:gd name="connsiteY27" fmla="*/ 3259484 h 4838700"/>
              <a:gd name="connsiteX28" fmla="*/ 3748920 w 3920370"/>
              <a:gd name="connsiteY28" fmla="*/ 3085165 h 4838700"/>
              <a:gd name="connsiteX29" fmla="*/ 3779922 w 3920370"/>
              <a:gd name="connsiteY29" fmla="*/ 3080556 h 4838700"/>
              <a:gd name="connsiteX30" fmla="*/ 1216069 w 3920370"/>
              <a:gd name="connsiteY30" fmla="*/ 3029232 h 4838700"/>
              <a:gd name="connsiteX31" fmla="*/ 1341383 w 3920370"/>
              <a:gd name="connsiteY31" fmla="*/ 3167577 h 4838700"/>
              <a:gd name="connsiteX32" fmla="*/ 1315983 w 3920370"/>
              <a:gd name="connsiteY32" fmla="*/ 3253418 h 4838700"/>
              <a:gd name="connsiteX33" fmla="*/ 1250300 w 3920370"/>
              <a:gd name="connsiteY33" fmla="*/ 3294941 h 4838700"/>
              <a:gd name="connsiteX34" fmla="*/ 1172675 w 3920370"/>
              <a:gd name="connsiteY34" fmla="*/ 3297381 h 4838700"/>
              <a:gd name="connsiteX35" fmla="*/ 1114886 w 3920370"/>
              <a:gd name="connsiteY35" fmla="*/ 3259015 h 4838700"/>
              <a:gd name="connsiteX36" fmla="*/ 1130073 w 3920370"/>
              <a:gd name="connsiteY36" fmla="*/ 3045107 h 4838700"/>
              <a:gd name="connsiteX37" fmla="*/ 1216069 w 3920370"/>
              <a:gd name="connsiteY37" fmla="*/ 3029232 h 4838700"/>
              <a:gd name="connsiteX38" fmla="*/ 2563576 w 3920370"/>
              <a:gd name="connsiteY38" fmla="*/ 3009900 h 4838700"/>
              <a:gd name="connsiteX39" fmla="*/ 2664047 w 3920370"/>
              <a:gd name="connsiteY39" fmla="*/ 3047023 h 4838700"/>
              <a:gd name="connsiteX40" fmla="*/ 2470328 w 3920370"/>
              <a:gd name="connsiteY40" fmla="*/ 3235056 h 4838700"/>
              <a:gd name="connsiteX41" fmla="*/ 2468226 w 3920370"/>
              <a:gd name="connsiteY41" fmla="*/ 3047931 h 4838700"/>
              <a:gd name="connsiteX42" fmla="*/ 2563576 w 3920370"/>
              <a:gd name="connsiteY42" fmla="*/ 3009900 h 4838700"/>
              <a:gd name="connsiteX43" fmla="*/ 3261019 w 3920370"/>
              <a:gd name="connsiteY43" fmla="*/ 2322939 h 4838700"/>
              <a:gd name="connsiteX44" fmla="*/ 3351350 w 3920370"/>
              <a:gd name="connsiteY44" fmla="*/ 2358226 h 4838700"/>
              <a:gd name="connsiteX45" fmla="*/ 3380198 w 3920370"/>
              <a:gd name="connsiteY45" fmla="*/ 2443951 h 4838700"/>
              <a:gd name="connsiteX46" fmla="*/ 3296066 w 3920370"/>
              <a:gd name="connsiteY46" fmla="*/ 2578258 h 4838700"/>
              <a:gd name="connsiteX47" fmla="*/ 3195088 w 3920370"/>
              <a:gd name="connsiteY47" fmla="*/ 2564128 h 4838700"/>
              <a:gd name="connsiteX48" fmla="*/ 3128789 w 3920370"/>
              <a:gd name="connsiteY48" fmla="*/ 2504422 h 4838700"/>
              <a:gd name="connsiteX49" fmla="*/ 3167541 w 3920370"/>
              <a:gd name="connsiteY49" fmla="*/ 2349550 h 4838700"/>
              <a:gd name="connsiteX50" fmla="*/ 3261019 w 3920370"/>
              <a:gd name="connsiteY50" fmla="*/ 2322939 h 4838700"/>
              <a:gd name="connsiteX51" fmla="*/ 671277 w 3920370"/>
              <a:gd name="connsiteY51" fmla="*/ 2259628 h 4838700"/>
              <a:gd name="connsiteX52" fmla="*/ 761045 w 3920370"/>
              <a:gd name="connsiteY52" fmla="*/ 2297658 h 4838700"/>
              <a:gd name="connsiteX53" fmla="*/ 796170 w 3920370"/>
              <a:gd name="connsiteY53" fmla="*/ 2386270 h 4838700"/>
              <a:gd name="connsiteX54" fmla="*/ 657205 w 3920370"/>
              <a:gd name="connsiteY54" fmla="*/ 2508250 h 4838700"/>
              <a:gd name="connsiteX55" fmla="*/ 542170 w 3920370"/>
              <a:gd name="connsiteY55" fmla="*/ 2392865 h 4838700"/>
              <a:gd name="connsiteX56" fmla="*/ 581244 w 3920370"/>
              <a:gd name="connsiteY56" fmla="*/ 2293479 h 4838700"/>
              <a:gd name="connsiteX57" fmla="*/ 671277 w 3920370"/>
              <a:gd name="connsiteY57" fmla="*/ 2259628 h 4838700"/>
              <a:gd name="connsiteX58" fmla="*/ 2020673 w 3920370"/>
              <a:gd name="connsiteY58" fmla="*/ 2216655 h 4838700"/>
              <a:gd name="connsiteX59" fmla="*/ 2109877 w 3920370"/>
              <a:gd name="connsiteY59" fmla="*/ 2261016 h 4838700"/>
              <a:gd name="connsiteX60" fmla="*/ 2146231 w 3920370"/>
              <a:gd name="connsiteY60" fmla="*/ 2364343 h 4838700"/>
              <a:gd name="connsiteX61" fmla="*/ 2102523 w 3920370"/>
              <a:gd name="connsiteY61" fmla="*/ 2453634 h 4838700"/>
              <a:gd name="connsiteX62" fmla="*/ 2008059 w 3920370"/>
              <a:gd name="connsiteY62" fmla="*/ 2482787 h 4838700"/>
              <a:gd name="connsiteX63" fmla="*/ 1923921 w 3920370"/>
              <a:gd name="connsiteY63" fmla="*/ 2454275 h 4838700"/>
              <a:gd name="connsiteX64" fmla="*/ 1881954 w 3920370"/>
              <a:gd name="connsiteY64" fmla="*/ 2337099 h 4838700"/>
              <a:gd name="connsiteX65" fmla="*/ 1959436 w 3920370"/>
              <a:gd name="connsiteY65" fmla="*/ 2229557 h 4838700"/>
              <a:gd name="connsiteX66" fmla="*/ 1991411 w 3920370"/>
              <a:gd name="connsiteY66" fmla="*/ 2216657 h 4838700"/>
              <a:gd name="connsiteX67" fmla="*/ 2020673 w 3920370"/>
              <a:gd name="connsiteY67" fmla="*/ 2216655 h 4838700"/>
              <a:gd name="connsiteX68" fmla="*/ 2697998 w 3920370"/>
              <a:gd name="connsiteY68" fmla="*/ 1531950 h 4838700"/>
              <a:gd name="connsiteX69" fmla="*/ 2758450 w 3920370"/>
              <a:gd name="connsiteY69" fmla="*/ 1549449 h 4838700"/>
              <a:gd name="connsiteX70" fmla="*/ 2837852 w 3920370"/>
              <a:gd name="connsiteY70" fmla="*/ 1662161 h 4838700"/>
              <a:gd name="connsiteX71" fmla="*/ 2809357 w 3920370"/>
              <a:gd name="connsiteY71" fmla="*/ 1762702 h 4838700"/>
              <a:gd name="connsiteX72" fmla="*/ 2713449 w 3920370"/>
              <a:gd name="connsiteY72" fmla="*/ 1803400 h 4838700"/>
              <a:gd name="connsiteX73" fmla="*/ 2575139 w 3920370"/>
              <a:gd name="connsiteY73" fmla="*/ 1673024 h 4838700"/>
              <a:gd name="connsiteX74" fmla="*/ 2661473 w 3920370"/>
              <a:gd name="connsiteY74" fmla="*/ 1539106 h 4838700"/>
              <a:gd name="connsiteX75" fmla="*/ 2697998 w 3920370"/>
              <a:gd name="connsiteY75" fmla="*/ 1531950 h 4838700"/>
              <a:gd name="connsiteX76" fmla="*/ 110787 w 3920370"/>
              <a:gd name="connsiteY76" fmla="*/ 1468054 h 4838700"/>
              <a:gd name="connsiteX77" fmla="*/ 188245 w 3920370"/>
              <a:gd name="connsiteY77" fmla="*/ 1501068 h 4838700"/>
              <a:gd name="connsiteX78" fmla="*/ 211795 w 3920370"/>
              <a:gd name="connsiteY78" fmla="*/ 1721008 h 4838700"/>
              <a:gd name="connsiteX79" fmla="*/ 43695 w 3920370"/>
              <a:gd name="connsiteY79" fmla="*/ 1721704 h 4838700"/>
              <a:gd name="connsiteX80" fmla="*/ 2614 w 3920370"/>
              <a:gd name="connsiteY80" fmla="*/ 1616262 h 4838700"/>
              <a:gd name="connsiteX81" fmla="*/ 53220 w 3920370"/>
              <a:gd name="connsiteY81" fmla="*/ 1481905 h 4838700"/>
              <a:gd name="connsiteX82" fmla="*/ 110787 w 3920370"/>
              <a:gd name="connsiteY82" fmla="*/ 1468054 h 4838700"/>
              <a:gd name="connsiteX83" fmla="*/ 1435247 w 3920370"/>
              <a:gd name="connsiteY83" fmla="*/ 1439595 h 4838700"/>
              <a:gd name="connsiteX84" fmla="*/ 1463400 w 3920370"/>
              <a:gd name="connsiteY84" fmla="*/ 1441591 h 4838700"/>
              <a:gd name="connsiteX85" fmla="*/ 1557591 w 3920370"/>
              <a:gd name="connsiteY85" fmla="*/ 1483624 h 4838700"/>
              <a:gd name="connsiteX86" fmla="*/ 1600503 w 3920370"/>
              <a:gd name="connsiteY86" fmla="*/ 1579689 h 4838700"/>
              <a:gd name="connsiteX87" fmla="*/ 1561625 w 3920370"/>
              <a:gd name="connsiteY87" fmla="*/ 1678807 h 4838700"/>
              <a:gd name="connsiteX88" fmla="*/ 1380963 w 3920370"/>
              <a:gd name="connsiteY88" fmla="*/ 1683318 h 4838700"/>
              <a:gd name="connsiteX89" fmla="*/ 1342270 w 3920370"/>
              <a:gd name="connsiteY89" fmla="*/ 1579694 h 4838700"/>
              <a:gd name="connsiteX90" fmla="*/ 1377195 w 3920370"/>
              <a:gd name="connsiteY90" fmla="*/ 1474261 h 4838700"/>
              <a:gd name="connsiteX91" fmla="*/ 1435247 w 3920370"/>
              <a:gd name="connsiteY91" fmla="*/ 1439595 h 4838700"/>
              <a:gd name="connsiteX92" fmla="*/ 2161179 w 3920370"/>
              <a:gd name="connsiteY92" fmla="*/ 757909 h 4838700"/>
              <a:gd name="connsiteX93" fmla="*/ 2203052 w 3920370"/>
              <a:gd name="connsiteY93" fmla="*/ 769007 h 4838700"/>
              <a:gd name="connsiteX94" fmla="*/ 2286233 w 3920370"/>
              <a:gd name="connsiteY94" fmla="*/ 851444 h 4838700"/>
              <a:gd name="connsiteX95" fmla="*/ 2289477 w 3920370"/>
              <a:gd name="connsiteY95" fmla="*/ 941662 h 4838700"/>
              <a:gd name="connsiteX96" fmla="*/ 2022142 w 3920370"/>
              <a:gd name="connsiteY96" fmla="*/ 893430 h 4838700"/>
              <a:gd name="connsiteX97" fmla="*/ 2119082 w 3920370"/>
              <a:gd name="connsiteY97" fmla="*/ 769266 h 4838700"/>
              <a:gd name="connsiteX98" fmla="*/ 2161179 w 3920370"/>
              <a:gd name="connsiteY98" fmla="*/ 757909 h 4838700"/>
              <a:gd name="connsiteX99" fmla="*/ 920369 w 3920370"/>
              <a:gd name="connsiteY99" fmla="*/ 670763 h 4838700"/>
              <a:gd name="connsiteX100" fmla="*/ 1012397 w 3920370"/>
              <a:gd name="connsiteY100" fmla="*/ 709573 h 4838700"/>
              <a:gd name="connsiteX101" fmla="*/ 1036277 w 3920370"/>
              <a:gd name="connsiteY101" fmla="*/ 855930 h 4838700"/>
              <a:gd name="connsiteX102" fmla="*/ 835249 w 3920370"/>
              <a:gd name="connsiteY102" fmla="*/ 906925 h 4838700"/>
              <a:gd name="connsiteX103" fmla="*/ 796170 w 3920370"/>
              <a:gd name="connsiteY103" fmla="*/ 809191 h 4838700"/>
              <a:gd name="connsiteX104" fmla="*/ 830296 w 3920370"/>
              <a:gd name="connsiteY104" fmla="*/ 708720 h 4838700"/>
              <a:gd name="connsiteX105" fmla="*/ 920369 w 3920370"/>
              <a:gd name="connsiteY105" fmla="*/ 670763 h 4838700"/>
              <a:gd name="connsiteX106" fmla="*/ 1603796 w 3920370"/>
              <a:gd name="connsiteY106" fmla="*/ 0 h 4838700"/>
              <a:gd name="connsiteX107" fmla="*/ 1737478 w 3920370"/>
              <a:gd name="connsiteY107" fmla="*/ 66454 h 4838700"/>
              <a:gd name="connsiteX108" fmla="*/ 1747990 w 3920370"/>
              <a:gd name="connsiteY108" fmla="*/ 154045 h 4838700"/>
              <a:gd name="connsiteX109" fmla="*/ 1635162 w 3920370"/>
              <a:gd name="connsiteY109" fmla="*/ 260099 h 4838700"/>
              <a:gd name="connsiteX110" fmla="*/ 1495096 w 3920370"/>
              <a:gd name="connsiteY110" fmla="*/ 191293 h 4838700"/>
              <a:gd name="connsiteX111" fmla="*/ 1509585 w 3920370"/>
              <a:gd name="connsiteY111" fmla="*/ 29394 h 4838700"/>
              <a:gd name="connsiteX112" fmla="*/ 1603796 w 3920370"/>
              <a:gd name="connsiteY112" fmla="*/ 0 h 4838700"/>
            </a:gdLst>
            <a:ahLst/>
            <a:cxnLst/>
            <a:rect l="l" t="t" r="r" b="b"/>
            <a:pathLst>
              <a:path w="3920370" h="4838700">
                <a:moveTo>
                  <a:pt x="2303469" y="4578370"/>
                </a:moveTo>
                <a:cubicBezTo>
                  <a:pt x="2311746" y="4581851"/>
                  <a:pt x="2331748" y="4587938"/>
                  <a:pt x="2347919" y="4591896"/>
                </a:cubicBezTo>
                <a:cubicBezTo>
                  <a:pt x="2364090" y="4595854"/>
                  <a:pt x="2393037" y="4613995"/>
                  <a:pt x="2412246" y="4632210"/>
                </a:cubicBezTo>
                <a:cubicBezTo>
                  <a:pt x="2440291" y="4658803"/>
                  <a:pt x="2447171" y="4676615"/>
                  <a:pt x="2447171" y="4722620"/>
                </a:cubicBezTo>
                <a:cubicBezTo>
                  <a:pt x="2447171" y="4809539"/>
                  <a:pt x="2413609" y="4838700"/>
                  <a:pt x="2313575" y="4838700"/>
                </a:cubicBezTo>
                <a:cubicBezTo>
                  <a:pt x="2248103" y="4838700"/>
                  <a:pt x="2231137" y="4833998"/>
                  <a:pt x="2210467" y="4810125"/>
                </a:cubicBezTo>
                <a:cubicBezTo>
                  <a:pt x="2169700" y="4763041"/>
                  <a:pt x="2163178" y="4731192"/>
                  <a:pt x="2182081" y="4671511"/>
                </a:cubicBezTo>
                <a:cubicBezTo>
                  <a:pt x="2195361" y="4629584"/>
                  <a:pt x="2210124" y="4611153"/>
                  <a:pt x="2243971" y="4594245"/>
                </a:cubicBezTo>
                <a:cubicBezTo>
                  <a:pt x="2268419" y="4582032"/>
                  <a:pt x="2295193" y="4574888"/>
                  <a:pt x="2303469" y="4578370"/>
                </a:cubicBezTo>
                <a:close/>
                <a:moveTo>
                  <a:pt x="1783892" y="3811516"/>
                </a:moveTo>
                <a:cubicBezTo>
                  <a:pt x="1817262" y="3814784"/>
                  <a:pt x="1849224" y="3831044"/>
                  <a:pt x="1871547" y="3859489"/>
                </a:cubicBezTo>
                <a:cubicBezTo>
                  <a:pt x="1880335" y="3870687"/>
                  <a:pt x="1890573" y="3907560"/>
                  <a:pt x="1894298" y="3941429"/>
                </a:cubicBezTo>
                <a:cubicBezTo>
                  <a:pt x="1900525" y="3998054"/>
                  <a:pt x="1897885" y="4005983"/>
                  <a:pt x="1861488" y="4039984"/>
                </a:cubicBezTo>
                <a:cubicBezTo>
                  <a:pt x="1803863" y="4093813"/>
                  <a:pt x="1766487" y="4099267"/>
                  <a:pt x="1705070" y="4062806"/>
                </a:cubicBezTo>
                <a:cubicBezTo>
                  <a:pt x="1609424" y="4006026"/>
                  <a:pt x="1602201" y="3913512"/>
                  <a:pt x="1687792" y="3841492"/>
                </a:cubicBezTo>
                <a:cubicBezTo>
                  <a:pt x="1715745" y="3817971"/>
                  <a:pt x="1750522" y="3808248"/>
                  <a:pt x="1783892" y="3811516"/>
                </a:cubicBezTo>
                <a:close/>
                <a:moveTo>
                  <a:pt x="3109459" y="3776598"/>
                </a:moveTo>
                <a:cubicBezTo>
                  <a:pt x="3144320" y="3780434"/>
                  <a:pt x="3180304" y="3795734"/>
                  <a:pt x="3207828" y="3821445"/>
                </a:cubicBezTo>
                <a:cubicBezTo>
                  <a:pt x="3242196" y="3853550"/>
                  <a:pt x="3246418" y="3864580"/>
                  <a:pt x="3240638" y="3907170"/>
                </a:cubicBezTo>
                <a:cubicBezTo>
                  <a:pt x="3234309" y="3953818"/>
                  <a:pt x="3215876" y="3985500"/>
                  <a:pt x="3168731" y="4030764"/>
                </a:cubicBezTo>
                <a:cubicBezTo>
                  <a:pt x="3118468" y="4079020"/>
                  <a:pt x="3015733" y="4034589"/>
                  <a:pt x="2980413" y="3949320"/>
                </a:cubicBezTo>
                <a:cubicBezTo>
                  <a:pt x="2959523" y="3898886"/>
                  <a:pt x="2974787" y="3838184"/>
                  <a:pt x="3017825" y="3800538"/>
                </a:cubicBezTo>
                <a:cubicBezTo>
                  <a:pt x="3040859" y="3780390"/>
                  <a:pt x="3074597" y="3772762"/>
                  <a:pt x="3109459" y="3776598"/>
                </a:cubicBezTo>
                <a:close/>
                <a:moveTo>
                  <a:pt x="3779922" y="3080556"/>
                </a:moveTo>
                <a:cubicBezTo>
                  <a:pt x="3815843" y="3081926"/>
                  <a:pt x="3863123" y="3100246"/>
                  <a:pt x="3891185" y="3126609"/>
                </a:cubicBezTo>
                <a:cubicBezTo>
                  <a:pt x="3915601" y="3149548"/>
                  <a:pt x="3920370" y="3167012"/>
                  <a:pt x="3920370" y="3233499"/>
                </a:cubicBezTo>
                <a:cubicBezTo>
                  <a:pt x="3920370" y="3306724"/>
                  <a:pt x="3917471" y="3315035"/>
                  <a:pt x="3883485" y="3339235"/>
                </a:cubicBezTo>
                <a:cubicBezTo>
                  <a:pt x="3807832" y="3393105"/>
                  <a:pt x="3694917" y="3350510"/>
                  <a:pt x="3672070" y="3259484"/>
                </a:cubicBezTo>
                <a:cubicBezTo>
                  <a:pt x="3656835" y="3198780"/>
                  <a:pt x="3696883" y="3107938"/>
                  <a:pt x="3748920" y="3085165"/>
                </a:cubicBezTo>
                <a:cubicBezTo>
                  <a:pt x="3757237" y="3081525"/>
                  <a:pt x="3767948" y="3080099"/>
                  <a:pt x="3779922" y="3080556"/>
                </a:cubicBezTo>
                <a:close/>
                <a:moveTo>
                  <a:pt x="1216069" y="3029232"/>
                </a:moveTo>
                <a:cubicBezTo>
                  <a:pt x="1296606" y="3037665"/>
                  <a:pt x="1334180" y="3079146"/>
                  <a:pt x="1341383" y="3167577"/>
                </a:cubicBezTo>
                <a:cubicBezTo>
                  <a:pt x="1346299" y="3227931"/>
                  <a:pt x="1343755" y="3236530"/>
                  <a:pt x="1315983" y="3253418"/>
                </a:cubicBezTo>
                <a:cubicBezTo>
                  <a:pt x="1299008" y="3263741"/>
                  <a:pt x="1269451" y="3282426"/>
                  <a:pt x="1250300" y="3294941"/>
                </a:cubicBezTo>
                <a:cubicBezTo>
                  <a:pt x="1217914" y="3316104"/>
                  <a:pt x="1212490" y="3316275"/>
                  <a:pt x="1172675" y="3297381"/>
                </a:cubicBezTo>
                <a:cubicBezTo>
                  <a:pt x="1149132" y="3286209"/>
                  <a:pt x="1123127" y="3268945"/>
                  <a:pt x="1114886" y="3259015"/>
                </a:cubicBezTo>
                <a:cubicBezTo>
                  <a:pt x="1070023" y="3204958"/>
                  <a:pt x="1078507" y="3085449"/>
                  <a:pt x="1130073" y="3045107"/>
                </a:cubicBezTo>
                <a:cubicBezTo>
                  <a:pt x="1150690" y="3028978"/>
                  <a:pt x="1173471" y="3024772"/>
                  <a:pt x="1216069" y="3029232"/>
                </a:cubicBezTo>
                <a:close/>
                <a:moveTo>
                  <a:pt x="2563576" y="3009900"/>
                </a:moveTo>
                <a:cubicBezTo>
                  <a:pt x="2616659" y="3009900"/>
                  <a:pt x="2632939" y="3015916"/>
                  <a:pt x="2664047" y="3047023"/>
                </a:cubicBezTo>
                <a:cubicBezTo>
                  <a:pt x="2786195" y="3169171"/>
                  <a:pt x="2597927" y="3351912"/>
                  <a:pt x="2470328" y="3235056"/>
                </a:cubicBezTo>
                <a:cubicBezTo>
                  <a:pt x="2410357" y="3180134"/>
                  <a:pt x="2409654" y="3117541"/>
                  <a:pt x="2468226" y="3047931"/>
                </a:cubicBezTo>
                <a:cubicBezTo>
                  <a:pt x="2495895" y="3015050"/>
                  <a:pt x="2508806" y="3009900"/>
                  <a:pt x="2563576" y="3009900"/>
                </a:cubicBezTo>
                <a:close/>
                <a:moveTo>
                  <a:pt x="3261019" y="2322939"/>
                </a:moveTo>
                <a:cubicBezTo>
                  <a:pt x="3295094" y="2324547"/>
                  <a:pt x="3328643" y="2336472"/>
                  <a:pt x="3351350" y="2358226"/>
                </a:cubicBezTo>
                <a:cubicBezTo>
                  <a:pt x="3382144" y="2387728"/>
                  <a:pt x="3386052" y="2399344"/>
                  <a:pt x="3380198" y="2443951"/>
                </a:cubicBezTo>
                <a:cubicBezTo>
                  <a:pt x="3369889" y="2522489"/>
                  <a:pt x="3346343" y="2560077"/>
                  <a:pt x="3296066" y="2578258"/>
                </a:cubicBezTo>
                <a:cubicBezTo>
                  <a:pt x="3255031" y="2593096"/>
                  <a:pt x="3245708" y="2591792"/>
                  <a:pt x="3195088" y="2564128"/>
                </a:cubicBezTo>
                <a:cubicBezTo>
                  <a:pt x="3164416" y="2547365"/>
                  <a:pt x="3134581" y="2520497"/>
                  <a:pt x="3128789" y="2504422"/>
                </a:cubicBezTo>
                <a:cubicBezTo>
                  <a:pt x="3111658" y="2456876"/>
                  <a:pt x="3131399" y="2377979"/>
                  <a:pt x="3167541" y="2349550"/>
                </a:cubicBezTo>
                <a:cubicBezTo>
                  <a:pt x="3192346" y="2330039"/>
                  <a:pt x="3226945" y="2321331"/>
                  <a:pt x="3261019" y="2322939"/>
                </a:cubicBezTo>
                <a:close/>
                <a:moveTo>
                  <a:pt x="671277" y="2259628"/>
                </a:moveTo>
                <a:cubicBezTo>
                  <a:pt x="702415" y="2260352"/>
                  <a:pt x="733509" y="2273056"/>
                  <a:pt x="761045" y="2297658"/>
                </a:cubicBezTo>
                <a:cubicBezTo>
                  <a:pt x="798038" y="2330712"/>
                  <a:pt x="801834" y="2340287"/>
                  <a:pt x="796170" y="2386270"/>
                </a:cubicBezTo>
                <a:cubicBezTo>
                  <a:pt x="786567" y="2464231"/>
                  <a:pt x="736419" y="2508250"/>
                  <a:pt x="657205" y="2508250"/>
                </a:cubicBezTo>
                <a:cubicBezTo>
                  <a:pt x="570084" y="2508250"/>
                  <a:pt x="542170" y="2480251"/>
                  <a:pt x="542170" y="2392865"/>
                </a:cubicBezTo>
                <a:cubicBezTo>
                  <a:pt x="542170" y="2334190"/>
                  <a:pt x="546772" y="2322486"/>
                  <a:pt x="581244" y="2293479"/>
                </a:cubicBezTo>
                <a:cubicBezTo>
                  <a:pt x="608956" y="2270161"/>
                  <a:pt x="640139" y="2258904"/>
                  <a:pt x="671277" y="2259628"/>
                </a:cubicBezTo>
                <a:close/>
                <a:moveTo>
                  <a:pt x="2020673" y="2216655"/>
                </a:moveTo>
                <a:cubicBezTo>
                  <a:pt x="2051260" y="2220602"/>
                  <a:pt x="2084615" y="2236146"/>
                  <a:pt x="2109877" y="2261016"/>
                </a:cubicBezTo>
                <a:cubicBezTo>
                  <a:pt x="2142177" y="2292813"/>
                  <a:pt x="2147099" y="2306802"/>
                  <a:pt x="2146231" y="2364343"/>
                </a:cubicBezTo>
                <a:cubicBezTo>
                  <a:pt x="2145293" y="2426494"/>
                  <a:pt x="2142404" y="2432396"/>
                  <a:pt x="2102523" y="2453634"/>
                </a:cubicBezTo>
                <a:cubicBezTo>
                  <a:pt x="2079036" y="2466141"/>
                  <a:pt x="2036527" y="2479260"/>
                  <a:pt x="2008059" y="2482787"/>
                </a:cubicBezTo>
                <a:cubicBezTo>
                  <a:pt x="1963539" y="2488303"/>
                  <a:pt x="1951768" y="2484314"/>
                  <a:pt x="1923921" y="2454275"/>
                </a:cubicBezTo>
                <a:cubicBezTo>
                  <a:pt x="1881941" y="2408991"/>
                  <a:pt x="1872161" y="2381685"/>
                  <a:pt x="1881954" y="2337099"/>
                </a:cubicBezTo>
                <a:cubicBezTo>
                  <a:pt x="1890122" y="2299912"/>
                  <a:pt x="1916595" y="2263168"/>
                  <a:pt x="1959436" y="2229557"/>
                </a:cubicBezTo>
                <a:cubicBezTo>
                  <a:pt x="1968197" y="2222684"/>
                  <a:pt x="1979173" y="2218450"/>
                  <a:pt x="1991411" y="2216657"/>
                </a:cubicBezTo>
                <a:cubicBezTo>
                  <a:pt x="2000589" y="2215311"/>
                  <a:pt x="2010477" y="2215339"/>
                  <a:pt x="2020673" y="2216655"/>
                </a:cubicBezTo>
                <a:close/>
                <a:moveTo>
                  <a:pt x="2697998" y="1531950"/>
                </a:moveTo>
                <a:cubicBezTo>
                  <a:pt x="2712763" y="1533525"/>
                  <a:pt x="2731515" y="1539209"/>
                  <a:pt x="2758450" y="1549449"/>
                </a:cubicBezTo>
                <a:cubicBezTo>
                  <a:pt x="2811757" y="1569717"/>
                  <a:pt x="2831688" y="1598009"/>
                  <a:pt x="2837852" y="1662161"/>
                </a:cubicBezTo>
                <a:cubicBezTo>
                  <a:pt x="2842768" y="1713319"/>
                  <a:pt x="2838632" y="1727911"/>
                  <a:pt x="2809357" y="1762702"/>
                </a:cubicBezTo>
                <a:cubicBezTo>
                  <a:pt x="2779480" y="1798209"/>
                  <a:pt x="2767247" y="1803400"/>
                  <a:pt x="2713449" y="1803400"/>
                </a:cubicBezTo>
                <a:cubicBezTo>
                  <a:pt x="2624001" y="1803400"/>
                  <a:pt x="2584804" y="1766452"/>
                  <a:pt x="2575139" y="1673024"/>
                </a:cubicBezTo>
                <a:cubicBezTo>
                  <a:pt x="2567421" y="1598422"/>
                  <a:pt x="2573763" y="1588584"/>
                  <a:pt x="2661473" y="1539106"/>
                </a:cubicBezTo>
                <a:cubicBezTo>
                  <a:pt x="2672458" y="1532910"/>
                  <a:pt x="2683234" y="1530375"/>
                  <a:pt x="2697998" y="1531950"/>
                </a:cubicBezTo>
                <a:close/>
                <a:moveTo>
                  <a:pt x="110787" y="1468054"/>
                </a:moveTo>
                <a:cubicBezTo>
                  <a:pt x="130386" y="1470835"/>
                  <a:pt x="153300" y="1481428"/>
                  <a:pt x="188245" y="1501068"/>
                </a:cubicBezTo>
                <a:cubicBezTo>
                  <a:pt x="272344" y="1548334"/>
                  <a:pt x="283851" y="1655799"/>
                  <a:pt x="211795" y="1721008"/>
                </a:cubicBezTo>
                <a:cubicBezTo>
                  <a:pt x="182319" y="1747684"/>
                  <a:pt x="90831" y="1748063"/>
                  <a:pt x="43695" y="1721704"/>
                </a:cubicBezTo>
                <a:cubicBezTo>
                  <a:pt x="12171" y="1704075"/>
                  <a:pt x="8171" y="1693807"/>
                  <a:pt x="2614" y="1616262"/>
                </a:cubicBezTo>
                <a:cubicBezTo>
                  <a:pt x="-4274" y="1520119"/>
                  <a:pt x="-760" y="1510790"/>
                  <a:pt x="53220" y="1481905"/>
                </a:cubicBezTo>
                <a:cubicBezTo>
                  <a:pt x="74904" y="1470302"/>
                  <a:pt x="91188" y="1465272"/>
                  <a:pt x="110787" y="1468054"/>
                </a:cubicBezTo>
                <a:close/>
                <a:moveTo>
                  <a:pt x="1435247" y="1439595"/>
                </a:moveTo>
                <a:cubicBezTo>
                  <a:pt x="1443044" y="1439455"/>
                  <a:pt x="1452143" y="1440228"/>
                  <a:pt x="1463400" y="1441591"/>
                </a:cubicBezTo>
                <a:cubicBezTo>
                  <a:pt x="1494116" y="1445310"/>
                  <a:pt x="1531887" y="1462166"/>
                  <a:pt x="1557591" y="1483624"/>
                </a:cubicBezTo>
                <a:cubicBezTo>
                  <a:pt x="1595274" y="1515083"/>
                  <a:pt x="1600503" y="1526789"/>
                  <a:pt x="1600503" y="1579689"/>
                </a:cubicBezTo>
                <a:cubicBezTo>
                  <a:pt x="1600503" y="1629956"/>
                  <a:pt x="1594067" y="1646364"/>
                  <a:pt x="1561625" y="1678807"/>
                </a:cubicBezTo>
                <a:cubicBezTo>
                  <a:pt x="1507023" y="1733409"/>
                  <a:pt x="1435120" y="1735204"/>
                  <a:pt x="1380963" y="1683318"/>
                </a:cubicBezTo>
                <a:cubicBezTo>
                  <a:pt x="1347477" y="1651237"/>
                  <a:pt x="1342270" y="1637291"/>
                  <a:pt x="1342270" y="1579694"/>
                </a:cubicBezTo>
                <a:cubicBezTo>
                  <a:pt x="1342270" y="1524983"/>
                  <a:pt x="1348484" y="1506223"/>
                  <a:pt x="1377195" y="1474261"/>
                </a:cubicBezTo>
                <a:cubicBezTo>
                  <a:pt x="1400194" y="1448658"/>
                  <a:pt x="1411857" y="1440016"/>
                  <a:pt x="1435247" y="1439595"/>
                </a:cubicBezTo>
                <a:close/>
                <a:moveTo>
                  <a:pt x="2161179" y="757909"/>
                </a:moveTo>
                <a:cubicBezTo>
                  <a:pt x="2173243" y="757871"/>
                  <a:pt x="2185268" y="761577"/>
                  <a:pt x="2203052" y="769007"/>
                </a:cubicBezTo>
                <a:cubicBezTo>
                  <a:pt x="2253833" y="790225"/>
                  <a:pt x="2258275" y="794628"/>
                  <a:pt x="2286233" y="851444"/>
                </a:cubicBezTo>
                <a:cubicBezTo>
                  <a:pt x="2306289" y="892206"/>
                  <a:pt x="2306595" y="900693"/>
                  <a:pt x="2289477" y="941662"/>
                </a:cubicBezTo>
                <a:cubicBezTo>
                  <a:pt x="2230485" y="1082849"/>
                  <a:pt x="2037016" y="1047944"/>
                  <a:pt x="2022142" y="893430"/>
                </a:cubicBezTo>
                <a:cubicBezTo>
                  <a:pt x="2015618" y="825644"/>
                  <a:pt x="2030582" y="806477"/>
                  <a:pt x="2119082" y="769266"/>
                </a:cubicBezTo>
                <a:cubicBezTo>
                  <a:pt x="2137016" y="761726"/>
                  <a:pt x="2149116" y="757946"/>
                  <a:pt x="2161179" y="757909"/>
                </a:cubicBezTo>
                <a:close/>
                <a:moveTo>
                  <a:pt x="920369" y="670763"/>
                </a:moveTo>
                <a:cubicBezTo>
                  <a:pt x="953367" y="670917"/>
                  <a:pt x="986690" y="683867"/>
                  <a:pt x="1012397" y="709573"/>
                </a:cubicBezTo>
                <a:cubicBezTo>
                  <a:pt x="1066287" y="763463"/>
                  <a:pt x="1073717" y="809000"/>
                  <a:pt x="1036277" y="855930"/>
                </a:cubicBezTo>
                <a:cubicBezTo>
                  <a:pt x="952388" y="961085"/>
                  <a:pt x="911838" y="971371"/>
                  <a:pt x="835249" y="906925"/>
                </a:cubicBezTo>
                <a:cubicBezTo>
                  <a:pt x="801005" y="878111"/>
                  <a:pt x="796170" y="866018"/>
                  <a:pt x="796170" y="809191"/>
                </a:cubicBezTo>
                <a:cubicBezTo>
                  <a:pt x="796170" y="756116"/>
                  <a:pt x="802367" y="737872"/>
                  <a:pt x="830296" y="708720"/>
                </a:cubicBezTo>
                <a:cubicBezTo>
                  <a:pt x="854699" y="683248"/>
                  <a:pt x="887371" y="670608"/>
                  <a:pt x="920369" y="670763"/>
                </a:cubicBezTo>
                <a:close/>
                <a:moveTo>
                  <a:pt x="1603796" y="0"/>
                </a:moveTo>
                <a:cubicBezTo>
                  <a:pt x="1692839" y="0"/>
                  <a:pt x="1707224" y="7151"/>
                  <a:pt x="1737478" y="66454"/>
                </a:cubicBezTo>
                <a:cubicBezTo>
                  <a:pt x="1759512" y="109644"/>
                  <a:pt x="1761055" y="122503"/>
                  <a:pt x="1747990" y="154045"/>
                </a:cubicBezTo>
                <a:cubicBezTo>
                  <a:pt x="1731342" y="194236"/>
                  <a:pt x="1674584" y="247587"/>
                  <a:pt x="1635162" y="260099"/>
                </a:cubicBezTo>
                <a:cubicBezTo>
                  <a:pt x="1604533" y="269820"/>
                  <a:pt x="1513079" y="224895"/>
                  <a:pt x="1495096" y="191293"/>
                </a:cubicBezTo>
                <a:cubicBezTo>
                  <a:pt x="1471593" y="147379"/>
                  <a:pt x="1479264" y="61669"/>
                  <a:pt x="1509585" y="29394"/>
                </a:cubicBezTo>
                <a:cubicBezTo>
                  <a:pt x="1531641" y="5916"/>
                  <a:pt x="1550603" y="0"/>
                  <a:pt x="160379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25011" y="3645498"/>
            <a:ext cx="2723440" cy="3232557"/>
          </a:xfrm>
          <a:custGeom>
            <a:avLst/>
            <a:gdLst>
              <a:gd name="connsiteX0" fmla="*/ 2723440 w 2723440"/>
              <a:gd name="connsiteY0" fmla="*/ 0 h 3232557"/>
              <a:gd name="connsiteX1" fmla="*/ 2723440 w 2723440"/>
              <a:gd name="connsiteY1" fmla="*/ 3232556 h 3232557"/>
              <a:gd name="connsiteX2" fmla="*/ 2327941 w 2723440"/>
              <a:gd name="connsiteY2" fmla="*/ 3232557 h 3232557"/>
              <a:gd name="connsiteX3" fmla="*/ 203 w 2723440"/>
              <a:gd name="connsiteY3" fmla="*/ 3214678 h 3232557"/>
              <a:gd name="connsiteX4" fmla="*/ 33912 w 2723440"/>
              <a:gd name="connsiteY4" fmla="*/ 3156003 h 3232557"/>
              <a:gd name="connsiteX5" fmla="*/ 295246 w 2723440"/>
              <a:gd name="connsiteY5" fmla="*/ 2849792 h 3232557"/>
              <a:gd name="connsiteX6" fmla="*/ 844191 w 2723440"/>
              <a:gd name="connsiteY6" fmla="*/ 2205127 h 3232557"/>
              <a:gd name="connsiteX7" fmla="*/ 1681539 w 2723440"/>
              <a:gd name="connsiteY7" fmla="*/ 1221283 h 3232557"/>
              <a:gd name="connsiteX8" fmla="*/ 2050354 w 2723440"/>
              <a:gd name="connsiteY8" fmla="*/ 788193 h 3232557"/>
              <a:gd name="connsiteX9" fmla="*/ 2343819 w 2723440"/>
              <a:gd name="connsiteY9" fmla="*/ 443921 h 3232557"/>
              <a:gd name="connsiteX10" fmla="*/ 2690197 w 2723440"/>
              <a:gd name="connsiteY10" fmla="*/ 38113 h 3232557"/>
            </a:gdLst>
            <a:ahLst/>
            <a:cxnLst/>
            <a:rect l="l" t="t" r="r" b="b"/>
            <a:pathLst>
              <a:path w="2723440" h="3232557">
                <a:moveTo>
                  <a:pt x="2723440" y="0"/>
                </a:moveTo>
                <a:lnTo>
                  <a:pt x="2723440" y="3232556"/>
                </a:lnTo>
                <a:lnTo>
                  <a:pt x="2327941" y="3232557"/>
                </a:lnTo>
                <a:cubicBezTo>
                  <a:pt x="1165651" y="3231868"/>
                  <a:pt x="2730" y="3225679"/>
                  <a:pt x="203" y="3214678"/>
                </a:cubicBezTo>
                <a:cubicBezTo>
                  <a:pt x="-1927" y="3205404"/>
                  <a:pt x="12997" y="3179427"/>
                  <a:pt x="33912" y="3156003"/>
                </a:cubicBezTo>
                <a:cubicBezTo>
                  <a:pt x="54555" y="3132884"/>
                  <a:pt x="172155" y="2995090"/>
                  <a:pt x="295246" y="2849792"/>
                </a:cubicBezTo>
                <a:cubicBezTo>
                  <a:pt x="489243" y="2620798"/>
                  <a:pt x="604335" y="2485638"/>
                  <a:pt x="844191" y="2205127"/>
                </a:cubicBezTo>
                <a:cubicBezTo>
                  <a:pt x="971167" y="2056629"/>
                  <a:pt x="1479089" y="1459846"/>
                  <a:pt x="1681539" y="1221283"/>
                </a:cubicBezTo>
                <a:cubicBezTo>
                  <a:pt x="1803684" y="1077351"/>
                  <a:pt x="1969651" y="882460"/>
                  <a:pt x="2050354" y="788193"/>
                </a:cubicBezTo>
                <a:cubicBezTo>
                  <a:pt x="2131057" y="693925"/>
                  <a:pt x="2263117" y="539004"/>
                  <a:pt x="2343819" y="443921"/>
                </a:cubicBezTo>
                <a:cubicBezTo>
                  <a:pt x="2513114" y="244463"/>
                  <a:pt x="2611475" y="128915"/>
                  <a:pt x="2690197" y="3811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6000">
                <a:schemeClr val="accent1">
                  <a:alpha val="6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07250" y="-19022"/>
            <a:ext cx="670423" cy="116271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82450" y="-40663"/>
            <a:ext cx="2391598" cy="1324014"/>
          </a:xfrm>
          <a:custGeom>
            <a:avLst/>
            <a:gdLst>
              <a:gd name="connsiteX0" fmla="*/ 1913123 w 2391598"/>
              <a:gd name="connsiteY0" fmla="*/ 0 h 1324014"/>
              <a:gd name="connsiteX1" fmla="*/ 2375236 w 2391598"/>
              <a:gd name="connsiteY1" fmla="*/ 52 h 1324014"/>
              <a:gd name="connsiteX2" fmla="*/ 2391598 w 2391598"/>
              <a:gd name="connsiteY2" fmla="*/ 58 h 1324014"/>
              <a:gd name="connsiteX3" fmla="*/ 2391598 w 2391598"/>
              <a:gd name="connsiteY3" fmla="*/ 1324014 h 1324014"/>
              <a:gd name="connsiteX4" fmla="*/ 2387000 w 2391598"/>
              <a:gd name="connsiteY4" fmla="*/ 1321485 h 1324014"/>
              <a:gd name="connsiteX5" fmla="*/ 2320607 w 2391598"/>
              <a:gd name="connsiteY5" fmla="*/ 1284869 h 1324014"/>
              <a:gd name="connsiteX6" fmla="*/ 2192042 w 2391598"/>
              <a:gd name="connsiteY6" fmla="*/ 1213889 h 1324014"/>
              <a:gd name="connsiteX7" fmla="*/ 2050404 w 2391598"/>
              <a:gd name="connsiteY7" fmla="*/ 1135374 h 1324014"/>
              <a:gd name="connsiteX8" fmla="*/ 1873900 w 2391598"/>
              <a:gd name="connsiteY8" fmla="*/ 1037781 h 1324014"/>
              <a:gd name="connsiteX9" fmla="*/ 1625487 w 2391598"/>
              <a:gd name="connsiteY9" fmla="*/ 900859 h 1324014"/>
              <a:gd name="connsiteX10" fmla="*/ 1368358 w 2391598"/>
              <a:gd name="connsiteY10" fmla="*/ 758544 h 1324014"/>
              <a:gd name="connsiteX11" fmla="*/ 982664 w 2391598"/>
              <a:gd name="connsiteY11" fmla="*/ 545174 h 1324014"/>
              <a:gd name="connsiteX12" fmla="*/ 490196 w 2391598"/>
              <a:gd name="connsiteY12" fmla="*/ 273516 h 1324014"/>
              <a:gd name="connsiteX13" fmla="*/ 174232 w 2391598"/>
              <a:gd name="connsiteY13" fmla="*/ 98397 h 1324014"/>
              <a:gd name="connsiteX14" fmla="*/ 46893 w 2391598"/>
              <a:gd name="connsiteY14" fmla="*/ 28205 h 1324014"/>
              <a:gd name="connsiteX15" fmla="*/ 43 w 2391598"/>
              <a:gd name="connsiteY15" fmla="*/ 860 h 1324014"/>
              <a:gd name="connsiteX16" fmla="*/ 1913123 w 2391598"/>
              <a:gd name="connsiteY16" fmla="*/ 0 h 1324014"/>
            </a:gdLst>
            <a:ahLst/>
            <a:cxnLst/>
            <a:rect l="l" t="t" r="r" b="b"/>
            <a:pathLst>
              <a:path w="2391598" h="1324014">
                <a:moveTo>
                  <a:pt x="1913123" y="0"/>
                </a:moveTo>
                <a:cubicBezTo>
                  <a:pt x="2078565" y="0"/>
                  <a:pt x="2232506" y="17"/>
                  <a:pt x="2375236" y="52"/>
                </a:cubicBezTo>
                <a:lnTo>
                  <a:pt x="2391598" y="58"/>
                </a:lnTo>
                <a:lnTo>
                  <a:pt x="2391598" y="1324014"/>
                </a:lnTo>
                <a:lnTo>
                  <a:pt x="2387000" y="1321485"/>
                </a:lnTo>
                <a:cubicBezTo>
                  <a:pt x="2362118" y="1307780"/>
                  <a:pt x="2337985" y="1294472"/>
                  <a:pt x="2320607" y="1284869"/>
                </a:cubicBezTo>
                <a:cubicBezTo>
                  <a:pt x="2285851" y="1265663"/>
                  <a:pt x="2227997" y="1233722"/>
                  <a:pt x="2192042" y="1213889"/>
                </a:cubicBezTo>
                <a:cubicBezTo>
                  <a:pt x="2156088" y="1194057"/>
                  <a:pt x="2092351" y="1158725"/>
                  <a:pt x="2050404" y="1135374"/>
                </a:cubicBezTo>
                <a:cubicBezTo>
                  <a:pt x="2008457" y="1112024"/>
                  <a:pt x="1929030" y="1068107"/>
                  <a:pt x="1873900" y="1037781"/>
                </a:cubicBezTo>
                <a:cubicBezTo>
                  <a:pt x="1758968" y="974559"/>
                  <a:pt x="1768979" y="980077"/>
                  <a:pt x="1625487" y="900859"/>
                </a:cubicBezTo>
                <a:cubicBezTo>
                  <a:pt x="1483081" y="822241"/>
                  <a:pt x="1484913" y="823254"/>
                  <a:pt x="1368358" y="758544"/>
                </a:cubicBezTo>
                <a:cubicBezTo>
                  <a:pt x="1313227" y="727936"/>
                  <a:pt x="1139665" y="631920"/>
                  <a:pt x="982664" y="545174"/>
                </a:cubicBezTo>
                <a:cubicBezTo>
                  <a:pt x="740481" y="411364"/>
                  <a:pt x="654516" y="363944"/>
                  <a:pt x="490196" y="273516"/>
                </a:cubicBezTo>
                <a:cubicBezTo>
                  <a:pt x="438002" y="244792"/>
                  <a:pt x="244001" y="137270"/>
                  <a:pt x="174232" y="98397"/>
                </a:cubicBezTo>
                <a:cubicBezTo>
                  <a:pt x="131087" y="74358"/>
                  <a:pt x="73784" y="42771"/>
                  <a:pt x="46893" y="28205"/>
                </a:cubicBezTo>
                <a:cubicBezTo>
                  <a:pt x="20001" y="13638"/>
                  <a:pt x="-1081" y="1333"/>
                  <a:pt x="43" y="860"/>
                </a:cubicBezTo>
                <a:cubicBezTo>
                  <a:pt x="1167" y="387"/>
                  <a:pt x="862053" y="0"/>
                  <a:pt x="191312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5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5379537" y="27425"/>
            <a:ext cx="1469153" cy="12192002"/>
          </a:xfrm>
          <a:custGeom>
            <a:avLst/>
            <a:gdLst>
              <a:gd name="connsiteX0" fmla="*/ 1412480 w 2075627"/>
              <a:gd name="connsiteY0" fmla="*/ 0 h 6858000"/>
              <a:gd name="connsiteX1" fmla="*/ 2075627 w 2075627"/>
              <a:gd name="connsiteY1" fmla="*/ 0 h 6858000"/>
              <a:gd name="connsiteX2" fmla="*/ 2075627 w 2075627"/>
              <a:gd name="connsiteY2" fmla="*/ 6858000 h 6858000"/>
              <a:gd name="connsiteX3" fmla="*/ 0 w 2075627"/>
              <a:gd name="connsiteY3" fmla="*/ 6858000 h 6858000"/>
              <a:gd name="connsiteX4" fmla="*/ 150535 w 2075627"/>
              <a:gd name="connsiteY4" fmla="*/ 6718953 h 6858000"/>
              <a:gd name="connsiteX5" fmla="*/ 1520416 w 2075627"/>
              <a:gd name="connsiteY5" fmla="*/ 353584 h 6858000"/>
            </a:gdLst>
            <a:ahLst/>
            <a:cxnLst/>
            <a:rect l="l" t="t" r="r" b="b"/>
            <a:pathLst>
              <a:path w="2075627" h="6858000">
                <a:moveTo>
                  <a:pt x="1412480" y="0"/>
                </a:moveTo>
                <a:lnTo>
                  <a:pt x="2075627" y="0"/>
                </a:lnTo>
                <a:lnTo>
                  <a:pt x="2075627" y="6858000"/>
                </a:lnTo>
                <a:lnTo>
                  <a:pt x="0" y="6858000"/>
                </a:lnTo>
                <a:lnTo>
                  <a:pt x="150535" y="6718953"/>
                </a:lnTo>
                <a:cubicBezTo>
                  <a:pt x="1488730" y="5418398"/>
                  <a:pt x="2308974" y="3168063"/>
                  <a:pt x="1520416" y="35358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7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860" y="4643216"/>
            <a:ext cx="3180991" cy="241193"/>
          </a:xfrm>
          <a:custGeom>
            <a:avLst/>
            <a:gdLst>
              <a:gd name="connsiteX0" fmla="*/ 0 w 3180991"/>
              <a:gd name="connsiteY0" fmla="*/ 5042 h 276609"/>
              <a:gd name="connsiteX1" fmla="*/ 2102089 w 3180991"/>
              <a:gd name="connsiteY1" fmla="*/ 5042 h 276609"/>
              <a:gd name="connsiteX2" fmla="*/ 2403957 w 3180991"/>
              <a:gd name="connsiteY2" fmla="*/ 5042 h 276609"/>
              <a:gd name="connsiteX3" fmla="*/ 2554880 w 3180991"/>
              <a:gd name="connsiteY3" fmla="*/ 140826 h 276609"/>
              <a:gd name="connsiteX4" fmla="*/ 2403943 w 3180991"/>
              <a:gd name="connsiteY4" fmla="*/ 276609 h 276609"/>
              <a:gd name="connsiteX5" fmla="*/ 0 w 3180991"/>
              <a:gd name="connsiteY5" fmla="*/ 276609 h 276609"/>
              <a:gd name="connsiteX6" fmla="*/ 3047464 w 3180991"/>
              <a:gd name="connsiteY6" fmla="*/ 0 h 276609"/>
              <a:gd name="connsiteX7" fmla="*/ 3065935 w 3180991"/>
              <a:gd name="connsiteY7" fmla="*/ 13325 h 276609"/>
              <a:gd name="connsiteX8" fmla="*/ 3179446 w 3180991"/>
              <a:gd name="connsiteY8" fmla="*/ 127606 h 276609"/>
              <a:gd name="connsiteX9" fmla="*/ 3179446 w 3180991"/>
              <a:gd name="connsiteY9" fmla="*/ 140773 h 276609"/>
              <a:gd name="connsiteX10" fmla="*/ 3059275 w 3180991"/>
              <a:gd name="connsiteY10" fmla="*/ 264258 h 276609"/>
              <a:gd name="connsiteX11" fmla="*/ 3047464 w 3180991"/>
              <a:gd name="connsiteY11" fmla="*/ 270841 h 276609"/>
              <a:gd name="connsiteX12" fmla="*/ 2936219 w 3180991"/>
              <a:gd name="connsiteY12" fmla="*/ 270841 h 276609"/>
              <a:gd name="connsiteX13" fmla="*/ 2932961 w 3180991"/>
              <a:gd name="connsiteY13" fmla="*/ 270055 h 276609"/>
              <a:gd name="connsiteX14" fmla="*/ 2931756 w 3180991"/>
              <a:gd name="connsiteY14" fmla="*/ 264258 h 276609"/>
              <a:gd name="connsiteX15" fmla="*/ 3051927 w 3180991"/>
              <a:gd name="connsiteY15" fmla="*/ 140772 h 276609"/>
              <a:gd name="connsiteX16" fmla="*/ 3051927 w 3180991"/>
              <a:gd name="connsiteY16" fmla="*/ 127606 h 276609"/>
              <a:gd name="connsiteX17" fmla="*/ 2931756 w 3180991"/>
              <a:gd name="connsiteY17" fmla="*/ 6561 h 276609"/>
              <a:gd name="connsiteX18" fmla="*/ 2930747 w 3180991"/>
              <a:gd name="connsiteY18" fmla="*/ 4044 h 276609"/>
              <a:gd name="connsiteX19" fmla="*/ 2936219 w 3180991"/>
              <a:gd name="connsiteY19" fmla="*/ 15 h 276609"/>
              <a:gd name="connsiteX20" fmla="*/ 3047464 w 3180991"/>
              <a:gd name="connsiteY20" fmla="*/ 15 h 276609"/>
              <a:gd name="connsiteX21" fmla="*/ 2832598 w 3180991"/>
              <a:gd name="connsiteY21" fmla="*/ 0 h 276609"/>
              <a:gd name="connsiteX22" fmla="*/ 2863155 w 3180991"/>
              <a:gd name="connsiteY22" fmla="*/ 25451 h 276609"/>
              <a:gd name="connsiteX23" fmla="*/ 2964648 w 3180991"/>
              <a:gd name="connsiteY23" fmla="*/ 127606 h 276609"/>
              <a:gd name="connsiteX24" fmla="*/ 2964648 w 3180991"/>
              <a:gd name="connsiteY24" fmla="*/ 140773 h 276609"/>
              <a:gd name="connsiteX25" fmla="*/ 2844409 w 3180991"/>
              <a:gd name="connsiteY25" fmla="*/ 264258 h 276609"/>
              <a:gd name="connsiteX26" fmla="*/ 2832598 w 3180991"/>
              <a:gd name="connsiteY26" fmla="*/ 270841 h 276609"/>
              <a:gd name="connsiteX27" fmla="*/ 2721424 w 3180991"/>
              <a:gd name="connsiteY27" fmla="*/ 270841 h 276609"/>
              <a:gd name="connsiteX28" fmla="*/ 2716891 w 3180991"/>
              <a:gd name="connsiteY28" fmla="*/ 264258 h 276609"/>
              <a:gd name="connsiteX29" fmla="*/ 2837200 w 3180991"/>
              <a:gd name="connsiteY29" fmla="*/ 140772 h 276609"/>
              <a:gd name="connsiteX30" fmla="*/ 2837200 w 3180991"/>
              <a:gd name="connsiteY30" fmla="*/ 127606 h 276609"/>
              <a:gd name="connsiteX31" fmla="*/ 2716891 w 3180991"/>
              <a:gd name="connsiteY31" fmla="*/ 6562 h 276609"/>
              <a:gd name="connsiteX32" fmla="*/ 2715890 w 3180991"/>
              <a:gd name="connsiteY32" fmla="*/ 4003 h 276609"/>
              <a:gd name="connsiteX33" fmla="*/ 2721424 w 3180991"/>
              <a:gd name="connsiteY33" fmla="*/ 15 h 276609"/>
              <a:gd name="connsiteX34" fmla="*/ 2832598 w 3180991"/>
              <a:gd name="connsiteY34" fmla="*/ 15 h 276609"/>
              <a:gd name="connsiteX35" fmla="*/ 2617802 w 3180991"/>
              <a:gd name="connsiteY35" fmla="*/ 0 h 276609"/>
              <a:gd name="connsiteX36" fmla="*/ 2636274 w 3180991"/>
              <a:gd name="connsiteY36" fmla="*/ 13325 h 276609"/>
              <a:gd name="connsiteX37" fmla="*/ 2749783 w 3180991"/>
              <a:gd name="connsiteY37" fmla="*/ 127606 h 276609"/>
              <a:gd name="connsiteX38" fmla="*/ 2749783 w 3180991"/>
              <a:gd name="connsiteY38" fmla="*/ 140773 h 276609"/>
              <a:gd name="connsiteX39" fmla="*/ 2629613 w 3180991"/>
              <a:gd name="connsiteY39" fmla="*/ 264258 h 276609"/>
              <a:gd name="connsiteX40" fmla="*/ 2617802 w 3180991"/>
              <a:gd name="connsiteY40" fmla="*/ 270841 h 276609"/>
              <a:gd name="connsiteX41" fmla="*/ 2506558 w 3180991"/>
              <a:gd name="connsiteY41" fmla="*/ 270841 h 276609"/>
              <a:gd name="connsiteX42" fmla="*/ 2503257 w 3180991"/>
              <a:gd name="connsiteY42" fmla="*/ 270045 h 276609"/>
              <a:gd name="connsiteX43" fmla="*/ 2502094 w 3180991"/>
              <a:gd name="connsiteY43" fmla="*/ 264258 h 276609"/>
              <a:gd name="connsiteX44" fmla="*/ 2622264 w 3180991"/>
              <a:gd name="connsiteY44" fmla="*/ 140772 h 276609"/>
              <a:gd name="connsiteX45" fmla="*/ 2622264 w 3180991"/>
              <a:gd name="connsiteY45" fmla="*/ 127606 h 276609"/>
              <a:gd name="connsiteX46" fmla="*/ 2502095 w 3180991"/>
              <a:gd name="connsiteY46" fmla="*/ 6561 h 276609"/>
              <a:gd name="connsiteX47" fmla="*/ 2501073 w 3180991"/>
              <a:gd name="connsiteY47" fmla="*/ 4011 h 276609"/>
              <a:gd name="connsiteX48" fmla="*/ 2506558 w 3180991"/>
              <a:gd name="connsiteY48" fmla="*/ 15 h 276609"/>
              <a:gd name="connsiteX49" fmla="*/ 2617802 w 3180991"/>
              <a:gd name="connsiteY49" fmla="*/ 15 h 276609"/>
            </a:gdLst>
            <a:ahLst/>
            <a:cxnLst/>
            <a:rect l="l" t="t" r="r" b="b"/>
            <a:pathLst>
              <a:path w="3180991" h="276609">
                <a:moveTo>
                  <a:pt x="0" y="5042"/>
                </a:moveTo>
                <a:lnTo>
                  <a:pt x="2102089" y="5042"/>
                </a:lnTo>
                <a:lnTo>
                  <a:pt x="2403957" y="5042"/>
                </a:lnTo>
                <a:lnTo>
                  <a:pt x="2554880" y="140826"/>
                </a:lnTo>
                <a:lnTo>
                  <a:pt x="2403943" y="276609"/>
                </a:lnTo>
                <a:lnTo>
                  <a:pt x="0" y="276609"/>
                </a:lnTo>
                <a:close/>
                <a:moveTo>
                  <a:pt x="3047464" y="0"/>
                </a:moveTo>
                <a:cubicBezTo>
                  <a:pt x="3055910" y="0"/>
                  <a:pt x="3061129" y="8255"/>
                  <a:pt x="3065935" y="13325"/>
                </a:cubicBezTo>
                <a:cubicBezTo>
                  <a:pt x="3072390" y="19988"/>
                  <a:pt x="3161455" y="109502"/>
                  <a:pt x="3179446" y="127606"/>
                </a:cubicBezTo>
                <a:cubicBezTo>
                  <a:pt x="3181506" y="131850"/>
                  <a:pt x="3181506" y="136528"/>
                  <a:pt x="3179446" y="140773"/>
                </a:cubicBezTo>
                <a:lnTo>
                  <a:pt x="3059275" y="264258"/>
                </a:lnTo>
                <a:cubicBezTo>
                  <a:pt x="3057158" y="267936"/>
                  <a:pt x="3052646" y="270450"/>
                  <a:pt x="3047464" y="270841"/>
                </a:cubicBezTo>
                <a:lnTo>
                  <a:pt x="2936219" y="270841"/>
                </a:lnTo>
                <a:cubicBezTo>
                  <a:pt x="2935052" y="270860"/>
                  <a:pt x="2933907" y="270584"/>
                  <a:pt x="2932961" y="270055"/>
                </a:cubicBezTo>
                <a:cubicBezTo>
                  <a:pt x="2930558" y="268712"/>
                  <a:pt x="2930018" y="266117"/>
                  <a:pt x="2931756" y="264258"/>
                </a:cubicBezTo>
                <a:lnTo>
                  <a:pt x="3051927" y="140772"/>
                </a:lnTo>
                <a:cubicBezTo>
                  <a:pt x="3053987" y="136528"/>
                  <a:pt x="3053987" y="131850"/>
                  <a:pt x="3051927" y="127606"/>
                </a:cubicBezTo>
                <a:lnTo>
                  <a:pt x="2931756" y="6561"/>
                </a:lnTo>
                <a:cubicBezTo>
                  <a:pt x="2931073" y="5830"/>
                  <a:pt x="2930719" y="4946"/>
                  <a:pt x="2930747" y="4044"/>
                </a:cubicBezTo>
                <a:cubicBezTo>
                  <a:pt x="2930821" y="1763"/>
                  <a:pt x="2933270" y="-41"/>
                  <a:pt x="2936219" y="15"/>
                </a:cubicBezTo>
                <a:lnTo>
                  <a:pt x="3047464" y="15"/>
                </a:lnTo>
                <a:close/>
                <a:moveTo>
                  <a:pt x="2832598" y="0"/>
                </a:moveTo>
                <a:cubicBezTo>
                  <a:pt x="2842899" y="0"/>
                  <a:pt x="2856426" y="18677"/>
                  <a:pt x="2863155" y="25451"/>
                </a:cubicBezTo>
                <a:cubicBezTo>
                  <a:pt x="2874967" y="37353"/>
                  <a:pt x="2964031" y="126491"/>
                  <a:pt x="2964648" y="127606"/>
                </a:cubicBezTo>
                <a:cubicBezTo>
                  <a:pt x="2966640" y="131859"/>
                  <a:pt x="2966640" y="136519"/>
                  <a:pt x="2964648" y="140773"/>
                </a:cubicBezTo>
                <a:lnTo>
                  <a:pt x="2844409" y="264258"/>
                </a:lnTo>
                <a:cubicBezTo>
                  <a:pt x="2842330" y="267960"/>
                  <a:pt x="2837798" y="270486"/>
                  <a:pt x="2832598" y="270841"/>
                </a:cubicBezTo>
                <a:lnTo>
                  <a:pt x="2721424" y="270841"/>
                </a:lnTo>
                <a:cubicBezTo>
                  <a:pt x="2716891" y="270841"/>
                  <a:pt x="2714899" y="267922"/>
                  <a:pt x="2716891" y="264258"/>
                </a:cubicBezTo>
                <a:lnTo>
                  <a:pt x="2837200" y="140772"/>
                </a:lnTo>
                <a:cubicBezTo>
                  <a:pt x="2839122" y="136510"/>
                  <a:pt x="2839122" y="131869"/>
                  <a:pt x="2837200" y="127606"/>
                </a:cubicBezTo>
                <a:lnTo>
                  <a:pt x="2716891" y="6562"/>
                </a:lnTo>
                <a:cubicBezTo>
                  <a:pt x="2716201" y="5818"/>
                  <a:pt x="2715848" y="4918"/>
                  <a:pt x="2715890" y="4003"/>
                </a:cubicBezTo>
                <a:cubicBezTo>
                  <a:pt x="2715994" y="1721"/>
                  <a:pt x="2718471" y="-65"/>
                  <a:pt x="2721424" y="15"/>
                </a:cubicBezTo>
                <a:lnTo>
                  <a:pt x="2832598" y="15"/>
                </a:lnTo>
                <a:close/>
                <a:moveTo>
                  <a:pt x="2617802" y="0"/>
                </a:moveTo>
                <a:cubicBezTo>
                  <a:pt x="2626247" y="0"/>
                  <a:pt x="2631466" y="8255"/>
                  <a:pt x="2636274" y="13325"/>
                </a:cubicBezTo>
                <a:cubicBezTo>
                  <a:pt x="2642728" y="19988"/>
                  <a:pt x="2731792" y="109502"/>
                  <a:pt x="2749783" y="127606"/>
                </a:cubicBezTo>
                <a:cubicBezTo>
                  <a:pt x="2751843" y="131850"/>
                  <a:pt x="2751843" y="136528"/>
                  <a:pt x="2749783" y="140773"/>
                </a:cubicBezTo>
                <a:lnTo>
                  <a:pt x="2629613" y="264258"/>
                </a:lnTo>
                <a:cubicBezTo>
                  <a:pt x="2627495" y="267936"/>
                  <a:pt x="2622984" y="270450"/>
                  <a:pt x="2617802" y="270841"/>
                </a:cubicBezTo>
                <a:lnTo>
                  <a:pt x="2506558" y="270841"/>
                </a:lnTo>
                <a:cubicBezTo>
                  <a:pt x="2505375" y="270865"/>
                  <a:pt x="2504213" y="270585"/>
                  <a:pt x="2503257" y="270045"/>
                </a:cubicBezTo>
                <a:cubicBezTo>
                  <a:pt x="2500870" y="268696"/>
                  <a:pt x="2500349" y="266105"/>
                  <a:pt x="2502094" y="264258"/>
                </a:cubicBezTo>
                <a:lnTo>
                  <a:pt x="2622264" y="140772"/>
                </a:lnTo>
                <a:cubicBezTo>
                  <a:pt x="2624326" y="136528"/>
                  <a:pt x="2624326" y="131850"/>
                  <a:pt x="2622264" y="127606"/>
                </a:cubicBezTo>
                <a:lnTo>
                  <a:pt x="2502095" y="6561"/>
                </a:lnTo>
                <a:cubicBezTo>
                  <a:pt x="2501397" y="5823"/>
                  <a:pt x="2501038" y="4926"/>
                  <a:pt x="2501073" y="4011"/>
                </a:cubicBezTo>
                <a:cubicBezTo>
                  <a:pt x="2501160" y="1736"/>
                  <a:pt x="2503616" y="-52"/>
                  <a:pt x="2506558" y="15"/>
                </a:cubicBezTo>
                <a:lnTo>
                  <a:pt x="2617802" y="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7479" y="709236"/>
            <a:ext cx="2446570" cy="18620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693214" y="-297506"/>
            <a:ext cx="1384330" cy="289121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8630" y="2757668"/>
            <a:ext cx="5320497" cy="180631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数据分析模块详解</a:t>
            </a: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51450" y="5277063"/>
            <a:ext cx="1530109" cy="268552"/>
            <a:chOff x="551450" y="5277063"/>
            <a:chExt cx="1530109" cy="268552"/>
          </a:xfrm>
        </p:grpSpPr>
        <p:sp>
          <p:nvSpPr>
            <p:cNvPr id="18" name="标题 1"/>
            <p:cNvSpPr txBox="1"/>
            <p:nvPr/>
          </p:nvSpPr>
          <p:spPr>
            <a:xfrm>
              <a:off x="1813007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882406" y="5346452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392488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457920" y="5346452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971969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1039195" y="5346452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551450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625825" y="5346452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670582" y="1637112"/>
            <a:ext cx="5240962" cy="4111195"/>
          </a:xfrm>
          <a:prstGeom prst="roundRect">
            <a:avLst>
              <a:gd name="adj" fmla="val 5239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907245" y="2362169"/>
            <a:ext cx="4767637" cy="3219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数据分析模块负责对收集的职位数据进行多维度分析和可视化，生成综合分析报告。主要功能包括薪资水平分析、地域分布分析、工作经验要求分析、招聘公司分析、时间趋势分析等。
例如，薪资水平分析可直观呈现不同薪资区间的职位数量占比，帮助用户了解薪资分布情况；地域分布分析通过地图或柱状图展示职位在各地的分布密度，揭示就业热点地区。</a:t>
            </a:r>
            <a:endParaRPr kumimoji="1" lang="en-US" altLang="zh-CN" sz="15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907245" y="1746296"/>
            <a:ext cx="4767636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多维度数据分析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 flipV="1">
            <a:off x="2856390" y="224401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6284991" y="1637112"/>
            <a:ext cx="5240962" cy="4111195"/>
          </a:xfrm>
          <a:prstGeom prst="roundRect">
            <a:avLst>
              <a:gd name="adj" fmla="val 5238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6521654" y="2391699"/>
            <a:ext cx="4767637" cy="3219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数据分析模块生成各类可视化图表，如柱状图、折线图、饼图等，处理中文字体显示问题，确保图表清晰易读。生成的图表保存在 eyes 目录下，同时生成包含所有分析图表和结论的 HTML 分析报告。
例如，薪资分析图表以柱状图形式展示，不同颜色代表不同薪资区间，直观呈现薪资分布；地点分布图表以地图形式展示，通过颜色深浅表示职位分布密度，使用户一目了然地了解各地就业机会。</a:t>
            </a:r>
            <a:endParaRPr kumimoji="1" lang="zh-CN" altLang="en-US" sz="1500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 flipV="1">
            <a:off x="8470799" y="227354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6521654" y="1775826"/>
            <a:ext cx="4767636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可视化图表生成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数据分析功能与核心组件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6403975" y="1984375"/>
            <a:ext cx="3943350" cy="4046855"/>
          </a:xfrm>
          <a:prstGeom prst="roundRect">
            <a:avLst>
              <a:gd name="adj" fmla="val 2930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6581727" y="3008884"/>
            <a:ext cx="3587489" cy="270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配置定时任务，实现数据的自动收集和分析。例如，每天凌晨 2 点运行爬虫程序收集职位数据，每周一早上 8 点生成分析报告，确保用户能够定期获取最新、最全面的就业市场分析结果。
这种自动化运行机制大大节省了人力成本，提高了工作效率，使用户无需手动操作即可获取持续更新的就业市场数据，为决策提供及时支持。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6581727" y="2445774"/>
            <a:ext cx="3584525" cy="692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A1CF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自动化运行与定时任务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7967950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7963202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8441408" y="2049016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7967950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1844675" y="1984375"/>
            <a:ext cx="3943350" cy="4046220"/>
          </a:xfrm>
          <a:prstGeom prst="roundRect">
            <a:avLst>
              <a:gd name="adj" fmla="val 293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2022785" y="3008884"/>
            <a:ext cx="3587489" cy="27042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用户可通过修改 data_analysis.py 文件，添加新的分析维度，如按职位类别分析薪资差异、分析不同城市的经验要求差异、按时间段分析热门技能变化等，满足个性化分析需求。
例如，添加职位类别分析薪资差异功能后，可发现技术类职位薪资普遍高于非技术类职位，且不同技术领域薪资也存在差异，为求职者选择职位提供更有针对性的参考。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2022785" y="2445774"/>
            <a:ext cx="3584525" cy="692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定制分析维度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3409008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3404260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3876090" y="2053778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3409008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数据分析优化与拓展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16200000" flipH="1">
            <a:off x="3248430" y="2508960"/>
            <a:ext cx="1123468" cy="7654835"/>
          </a:xfrm>
          <a:custGeom>
            <a:avLst/>
            <a:gdLst>
              <a:gd name="connsiteX0" fmla="*/ 0 w 1632425"/>
              <a:gd name="connsiteY0" fmla="*/ 0 h 4305844"/>
              <a:gd name="connsiteX1" fmla="*/ 1632425 w 1632425"/>
              <a:gd name="connsiteY1" fmla="*/ 0 h 4305844"/>
              <a:gd name="connsiteX2" fmla="*/ 1632425 w 1632425"/>
              <a:gd name="connsiteY2" fmla="*/ 2213914 h 4305844"/>
              <a:gd name="connsiteX3" fmla="*/ 1621876 w 1632425"/>
              <a:gd name="connsiteY3" fmla="*/ 2280792 h 4305844"/>
              <a:gd name="connsiteX4" fmla="*/ 967928 w 1632425"/>
              <a:gd name="connsiteY4" fmla="*/ 4305844 h 4305844"/>
              <a:gd name="connsiteX5" fmla="*/ 38211 w 1632425"/>
              <a:gd name="connsiteY5" fmla="*/ 58559 h 4305844"/>
            </a:gdLst>
            <a:ahLst/>
            <a:cxnLst/>
            <a:rect l="l" t="t" r="r" b="b"/>
            <a:pathLst>
              <a:path w="1632425" h="4305844">
                <a:moveTo>
                  <a:pt x="0" y="0"/>
                </a:moveTo>
                <a:lnTo>
                  <a:pt x="1632425" y="0"/>
                </a:lnTo>
                <a:lnTo>
                  <a:pt x="1632425" y="2213914"/>
                </a:lnTo>
                <a:lnTo>
                  <a:pt x="1621876" y="2280792"/>
                </a:lnTo>
                <a:cubicBezTo>
                  <a:pt x="1404534" y="3486853"/>
                  <a:pt x="967928" y="4305844"/>
                  <a:pt x="967928" y="4305844"/>
                </a:cubicBezTo>
                <a:cubicBezTo>
                  <a:pt x="1234844" y="2345395"/>
                  <a:pt x="544419" y="852956"/>
                  <a:pt x="38211" y="5855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0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16017" y="0"/>
            <a:ext cx="6648913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6000">
                <a:schemeClr val="accent1">
                  <a:alpha val="3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 l="825" t="30566" r="12247" b="15660"/>
          <a:stretch>
            <a:fillRect/>
          </a:stretch>
        </p:blipFill>
        <p:spPr>
          <a:xfrm>
            <a:off x="5958306" y="40662"/>
            <a:ext cx="6236109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349226">
            <a:off x="6188704" y="3576719"/>
            <a:ext cx="633046" cy="781334"/>
          </a:xfrm>
          <a:custGeom>
            <a:avLst/>
            <a:gdLst>
              <a:gd name="connsiteX0" fmla="*/ 2303469 w 3920370"/>
              <a:gd name="connsiteY0" fmla="*/ 4578370 h 4838700"/>
              <a:gd name="connsiteX1" fmla="*/ 2347919 w 3920370"/>
              <a:gd name="connsiteY1" fmla="*/ 4591896 h 4838700"/>
              <a:gd name="connsiteX2" fmla="*/ 2412246 w 3920370"/>
              <a:gd name="connsiteY2" fmla="*/ 4632210 h 4838700"/>
              <a:gd name="connsiteX3" fmla="*/ 2447171 w 3920370"/>
              <a:gd name="connsiteY3" fmla="*/ 4722620 h 4838700"/>
              <a:gd name="connsiteX4" fmla="*/ 2313575 w 3920370"/>
              <a:gd name="connsiteY4" fmla="*/ 4838700 h 4838700"/>
              <a:gd name="connsiteX5" fmla="*/ 2210467 w 3920370"/>
              <a:gd name="connsiteY5" fmla="*/ 4810125 h 4838700"/>
              <a:gd name="connsiteX6" fmla="*/ 2182081 w 3920370"/>
              <a:gd name="connsiteY6" fmla="*/ 4671511 h 4838700"/>
              <a:gd name="connsiteX7" fmla="*/ 2243971 w 3920370"/>
              <a:gd name="connsiteY7" fmla="*/ 4594245 h 4838700"/>
              <a:gd name="connsiteX8" fmla="*/ 2303469 w 3920370"/>
              <a:gd name="connsiteY8" fmla="*/ 4578370 h 4838700"/>
              <a:gd name="connsiteX9" fmla="*/ 1783892 w 3920370"/>
              <a:gd name="connsiteY9" fmla="*/ 3811516 h 4838700"/>
              <a:gd name="connsiteX10" fmla="*/ 1871547 w 3920370"/>
              <a:gd name="connsiteY10" fmla="*/ 3859489 h 4838700"/>
              <a:gd name="connsiteX11" fmla="*/ 1894298 w 3920370"/>
              <a:gd name="connsiteY11" fmla="*/ 3941429 h 4838700"/>
              <a:gd name="connsiteX12" fmla="*/ 1861488 w 3920370"/>
              <a:gd name="connsiteY12" fmla="*/ 4039984 h 4838700"/>
              <a:gd name="connsiteX13" fmla="*/ 1705070 w 3920370"/>
              <a:gd name="connsiteY13" fmla="*/ 4062806 h 4838700"/>
              <a:gd name="connsiteX14" fmla="*/ 1687792 w 3920370"/>
              <a:gd name="connsiteY14" fmla="*/ 3841492 h 4838700"/>
              <a:gd name="connsiteX15" fmla="*/ 1783892 w 3920370"/>
              <a:gd name="connsiteY15" fmla="*/ 3811516 h 4838700"/>
              <a:gd name="connsiteX16" fmla="*/ 3109459 w 3920370"/>
              <a:gd name="connsiteY16" fmla="*/ 3776598 h 4838700"/>
              <a:gd name="connsiteX17" fmla="*/ 3207828 w 3920370"/>
              <a:gd name="connsiteY17" fmla="*/ 3821445 h 4838700"/>
              <a:gd name="connsiteX18" fmla="*/ 3240638 w 3920370"/>
              <a:gd name="connsiteY18" fmla="*/ 3907170 h 4838700"/>
              <a:gd name="connsiteX19" fmla="*/ 3168731 w 3920370"/>
              <a:gd name="connsiteY19" fmla="*/ 4030764 h 4838700"/>
              <a:gd name="connsiteX20" fmla="*/ 2980413 w 3920370"/>
              <a:gd name="connsiteY20" fmla="*/ 3949320 h 4838700"/>
              <a:gd name="connsiteX21" fmla="*/ 3017825 w 3920370"/>
              <a:gd name="connsiteY21" fmla="*/ 3800538 h 4838700"/>
              <a:gd name="connsiteX22" fmla="*/ 3109459 w 3920370"/>
              <a:gd name="connsiteY22" fmla="*/ 3776598 h 4838700"/>
              <a:gd name="connsiteX23" fmla="*/ 3779922 w 3920370"/>
              <a:gd name="connsiteY23" fmla="*/ 3080556 h 4838700"/>
              <a:gd name="connsiteX24" fmla="*/ 3891185 w 3920370"/>
              <a:gd name="connsiteY24" fmla="*/ 3126609 h 4838700"/>
              <a:gd name="connsiteX25" fmla="*/ 3920370 w 3920370"/>
              <a:gd name="connsiteY25" fmla="*/ 3233499 h 4838700"/>
              <a:gd name="connsiteX26" fmla="*/ 3883485 w 3920370"/>
              <a:gd name="connsiteY26" fmla="*/ 3339235 h 4838700"/>
              <a:gd name="connsiteX27" fmla="*/ 3672070 w 3920370"/>
              <a:gd name="connsiteY27" fmla="*/ 3259484 h 4838700"/>
              <a:gd name="connsiteX28" fmla="*/ 3748920 w 3920370"/>
              <a:gd name="connsiteY28" fmla="*/ 3085165 h 4838700"/>
              <a:gd name="connsiteX29" fmla="*/ 3779922 w 3920370"/>
              <a:gd name="connsiteY29" fmla="*/ 3080556 h 4838700"/>
              <a:gd name="connsiteX30" fmla="*/ 1216069 w 3920370"/>
              <a:gd name="connsiteY30" fmla="*/ 3029232 h 4838700"/>
              <a:gd name="connsiteX31" fmla="*/ 1341383 w 3920370"/>
              <a:gd name="connsiteY31" fmla="*/ 3167577 h 4838700"/>
              <a:gd name="connsiteX32" fmla="*/ 1315983 w 3920370"/>
              <a:gd name="connsiteY32" fmla="*/ 3253418 h 4838700"/>
              <a:gd name="connsiteX33" fmla="*/ 1250300 w 3920370"/>
              <a:gd name="connsiteY33" fmla="*/ 3294941 h 4838700"/>
              <a:gd name="connsiteX34" fmla="*/ 1172675 w 3920370"/>
              <a:gd name="connsiteY34" fmla="*/ 3297381 h 4838700"/>
              <a:gd name="connsiteX35" fmla="*/ 1114886 w 3920370"/>
              <a:gd name="connsiteY35" fmla="*/ 3259015 h 4838700"/>
              <a:gd name="connsiteX36" fmla="*/ 1130073 w 3920370"/>
              <a:gd name="connsiteY36" fmla="*/ 3045107 h 4838700"/>
              <a:gd name="connsiteX37" fmla="*/ 1216069 w 3920370"/>
              <a:gd name="connsiteY37" fmla="*/ 3029232 h 4838700"/>
              <a:gd name="connsiteX38" fmla="*/ 2563576 w 3920370"/>
              <a:gd name="connsiteY38" fmla="*/ 3009900 h 4838700"/>
              <a:gd name="connsiteX39" fmla="*/ 2664047 w 3920370"/>
              <a:gd name="connsiteY39" fmla="*/ 3047023 h 4838700"/>
              <a:gd name="connsiteX40" fmla="*/ 2470328 w 3920370"/>
              <a:gd name="connsiteY40" fmla="*/ 3235056 h 4838700"/>
              <a:gd name="connsiteX41" fmla="*/ 2468226 w 3920370"/>
              <a:gd name="connsiteY41" fmla="*/ 3047931 h 4838700"/>
              <a:gd name="connsiteX42" fmla="*/ 2563576 w 3920370"/>
              <a:gd name="connsiteY42" fmla="*/ 3009900 h 4838700"/>
              <a:gd name="connsiteX43" fmla="*/ 3261019 w 3920370"/>
              <a:gd name="connsiteY43" fmla="*/ 2322939 h 4838700"/>
              <a:gd name="connsiteX44" fmla="*/ 3351350 w 3920370"/>
              <a:gd name="connsiteY44" fmla="*/ 2358226 h 4838700"/>
              <a:gd name="connsiteX45" fmla="*/ 3380198 w 3920370"/>
              <a:gd name="connsiteY45" fmla="*/ 2443951 h 4838700"/>
              <a:gd name="connsiteX46" fmla="*/ 3296066 w 3920370"/>
              <a:gd name="connsiteY46" fmla="*/ 2578258 h 4838700"/>
              <a:gd name="connsiteX47" fmla="*/ 3195088 w 3920370"/>
              <a:gd name="connsiteY47" fmla="*/ 2564128 h 4838700"/>
              <a:gd name="connsiteX48" fmla="*/ 3128789 w 3920370"/>
              <a:gd name="connsiteY48" fmla="*/ 2504422 h 4838700"/>
              <a:gd name="connsiteX49" fmla="*/ 3167541 w 3920370"/>
              <a:gd name="connsiteY49" fmla="*/ 2349550 h 4838700"/>
              <a:gd name="connsiteX50" fmla="*/ 3261019 w 3920370"/>
              <a:gd name="connsiteY50" fmla="*/ 2322939 h 4838700"/>
              <a:gd name="connsiteX51" fmla="*/ 671277 w 3920370"/>
              <a:gd name="connsiteY51" fmla="*/ 2259628 h 4838700"/>
              <a:gd name="connsiteX52" fmla="*/ 761045 w 3920370"/>
              <a:gd name="connsiteY52" fmla="*/ 2297658 h 4838700"/>
              <a:gd name="connsiteX53" fmla="*/ 796170 w 3920370"/>
              <a:gd name="connsiteY53" fmla="*/ 2386270 h 4838700"/>
              <a:gd name="connsiteX54" fmla="*/ 657205 w 3920370"/>
              <a:gd name="connsiteY54" fmla="*/ 2508250 h 4838700"/>
              <a:gd name="connsiteX55" fmla="*/ 542170 w 3920370"/>
              <a:gd name="connsiteY55" fmla="*/ 2392865 h 4838700"/>
              <a:gd name="connsiteX56" fmla="*/ 581244 w 3920370"/>
              <a:gd name="connsiteY56" fmla="*/ 2293479 h 4838700"/>
              <a:gd name="connsiteX57" fmla="*/ 671277 w 3920370"/>
              <a:gd name="connsiteY57" fmla="*/ 2259628 h 4838700"/>
              <a:gd name="connsiteX58" fmla="*/ 2020673 w 3920370"/>
              <a:gd name="connsiteY58" fmla="*/ 2216655 h 4838700"/>
              <a:gd name="connsiteX59" fmla="*/ 2109877 w 3920370"/>
              <a:gd name="connsiteY59" fmla="*/ 2261016 h 4838700"/>
              <a:gd name="connsiteX60" fmla="*/ 2146231 w 3920370"/>
              <a:gd name="connsiteY60" fmla="*/ 2364343 h 4838700"/>
              <a:gd name="connsiteX61" fmla="*/ 2102523 w 3920370"/>
              <a:gd name="connsiteY61" fmla="*/ 2453634 h 4838700"/>
              <a:gd name="connsiteX62" fmla="*/ 2008059 w 3920370"/>
              <a:gd name="connsiteY62" fmla="*/ 2482787 h 4838700"/>
              <a:gd name="connsiteX63" fmla="*/ 1923921 w 3920370"/>
              <a:gd name="connsiteY63" fmla="*/ 2454275 h 4838700"/>
              <a:gd name="connsiteX64" fmla="*/ 1881954 w 3920370"/>
              <a:gd name="connsiteY64" fmla="*/ 2337099 h 4838700"/>
              <a:gd name="connsiteX65" fmla="*/ 1959436 w 3920370"/>
              <a:gd name="connsiteY65" fmla="*/ 2229557 h 4838700"/>
              <a:gd name="connsiteX66" fmla="*/ 1991411 w 3920370"/>
              <a:gd name="connsiteY66" fmla="*/ 2216657 h 4838700"/>
              <a:gd name="connsiteX67" fmla="*/ 2020673 w 3920370"/>
              <a:gd name="connsiteY67" fmla="*/ 2216655 h 4838700"/>
              <a:gd name="connsiteX68" fmla="*/ 2697998 w 3920370"/>
              <a:gd name="connsiteY68" fmla="*/ 1531950 h 4838700"/>
              <a:gd name="connsiteX69" fmla="*/ 2758450 w 3920370"/>
              <a:gd name="connsiteY69" fmla="*/ 1549449 h 4838700"/>
              <a:gd name="connsiteX70" fmla="*/ 2837852 w 3920370"/>
              <a:gd name="connsiteY70" fmla="*/ 1662161 h 4838700"/>
              <a:gd name="connsiteX71" fmla="*/ 2809357 w 3920370"/>
              <a:gd name="connsiteY71" fmla="*/ 1762702 h 4838700"/>
              <a:gd name="connsiteX72" fmla="*/ 2713449 w 3920370"/>
              <a:gd name="connsiteY72" fmla="*/ 1803400 h 4838700"/>
              <a:gd name="connsiteX73" fmla="*/ 2575139 w 3920370"/>
              <a:gd name="connsiteY73" fmla="*/ 1673024 h 4838700"/>
              <a:gd name="connsiteX74" fmla="*/ 2661473 w 3920370"/>
              <a:gd name="connsiteY74" fmla="*/ 1539106 h 4838700"/>
              <a:gd name="connsiteX75" fmla="*/ 2697998 w 3920370"/>
              <a:gd name="connsiteY75" fmla="*/ 1531950 h 4838700"/>
              <a:gd name="connsiteX76" fmla="*/ 110787 w 3920370"/>
              <a:gd name="connsiteY76" fmla="*/ 1468054 h 4838700"/>
              <a:gd name="connsiteX77" fmla="*/ 188245 w 3920370"/>
              <a:gd name="connsiteY77" fmla="*/ 1501068 h 4838700"/>
              <a:gd name="connsiteX78" fmla="*/ 211795 w 3920370"/>
              <a:gd name="connsiteY78" fmla="*/ 1721008 h 4838700"/>
              <a:gd name="connsiteX79" fmla="*/ 43695 w 3920370"/>
              <a:gd name="connsiteY79" fmla="*/ 1721704 h 4838700"/>
              <a:gd name="connsiteX80" fmla="*/ 2614 w 3920370"/>
              <a:gd name="connsiteY80" fmla="*/ 1616262 h 4838700"/>
              <a:gd name="connsiteX81" fmla="*/ 53220 w 3920370"/>
              <a:gd name="connsiteY81" fmla="*/ 1481905 h 4838700"/>
              <a:gd name="connsiteX82" fmla="*/ 110787 w 3920370"/>
              <a:gd name="connsiteY82" fmla="*/ 1468054 h 4838700"/>
              <a:gd name="connsiteX83" fmla="*/ 1435247 w 3920370"/>
              <a:gd name="connsiteY83" fmla="*/ 1439595 h 4838700"/>
              <a:gd name="connsiteX84" fmla="*/ 1463400 w 3920370"/>
              <a:gd name="connsiteY84" fmla="*/ 1441591 h 4838700"/>
              <a:gd name="connsiteX85" fmla="*/ 1557591 w 3920370"/>
              <a:gd name="connsiteY85" fmla="*/ 1483624 h 4838700"/>
              <a:gd name="connsiteX86" fmla="*/ 1600503 w 3920370"/>
              <a:gd name="connsiteY86" fmla="*/ 1579689 h 4838700"/>
              <a:gd name="connsiteX87" fmla="*/ 1561625 w 3920370"/>
              <a:gd name="connsiteY87" fmla="*/ 1678807 h 4838700"/>
              <a:gd name="connsiteX88" fmla="*/ 1380963 w 3920370"/>
              <a:gd name="connsiteY88" fmla="*/ 1683318 h 4838700"/>
              <a:gd name="connsiteX89" fmla="*/ 1342270 w 3920370"/>
              <a:gd name="connsiteY89" fmla="*/ 1579694 h 4838700"/>
              <a:gd name="connsiteX90" fmla="*/ 1377195 w 3920370"/>
              <a:gd name="connsiteY90" fmla="*/ 1474261 h 4838700"/>
              <a:gd name="connsiteX91" fmla="*/ 1435247 w 3920370"/>
              <a:gd name="connsiteY91" fmla="*/ 1439595 h 4838700"/>
              <a:gd name="connsiteX92" fmla="*/ 2161179 w 3920370"/>
              <a:gd name="connsiteY92" fmla="*/ 757909 h 4838700"/>
              <a:gd name="connsiteX93" fmla="*/ 2203052 w 3920370"/>
              <a:gd name="connsiteY93" fmla="*/ 769007 h 4838700"/>
              <a:gd name="connsiteX94" fmla="*/ 2286233 w 3920370"/>
              <a:gd name="connsiteY94" fmla="*/ 851444 h 4838700"/>
              <a:gd name="connsiteX95" fmla="*/ 2289477 w 3920370"/>
              <a:gd name="connsiteY95" fmla="*/ 941662 h 4838700"/>
              <a:gd name="connsiteX96" fmla="*/ 2022142 w 3920370"/>
              <a:gd name="connsiteY96" fmla="*/ 893430 h 4838700"/>
              <a:gd name="connsiteX97" fmla="*/ 2119082 w 3920370"/>
              <a:gd name="connsiteY97" fmla="*/ 769266 h 4838700"/>
              <a:gd name="connsiteX98" fmla="*/ 2161179 w 3920370"/>
              <a:gd name="connsiteY98" fmla="*/ 757909 h 4838700"/>
              <a:gd name="connsiteX99" fmla="*/ 920369 w 3920370"/>
              <a:gd name="connsiteY99" fmla="*/ 670763 h 4838700"/>
              <a:gd name="connsiteX100" fmla="*/ 1012397 w 3920370"/>
              <a:gd name="connsiteY100" fmla="*/ 709573 h 4838700"/>
              <a:gd name="connsiteX101" fmla="*/ 1036277 w 3920370"/>
              <a:gd name="connsiteY101" fmla="*/ 855930 h 4838700"/>
              <a:gd name="connsiteX102" fmla="*/ 835249 w 3920370"/>
              <a:gd name="connsiteY102" fmla="*/ 906925 h 4838700"/>
              <a:gd name="connsiteX103" fmla="*/ 796170 w 3920370"/>
              <a:gd name="connsiteY103" fmla="*/ 809191 h 4838700"/>
              <a:gd name="connsiteX104" fmla="*/ 830296 w 3920370"/>
              <a:gd name="connsiteY104" fmla="*/ 708720 h 4838700"/>
              <a:gd name="connsiteX105" fmla="*/ 920369 w 3920370"/>
              <a:gd name="connsiteY105" fmla="*/ 670763 h 4838700"/>
              <a:gd name="connsiteX106" fmla="*/ 1603796 w 3920370"/>
              <a:gd name="connsiteY106" fmla="*/ 0 h 4838700"/>
              <a:gd name="connsiteX107" fmla="*/ 1737478 w 3920370"/>
              <a:gd name="connsiteY107" fmla="*/ 66454 h 4838700"/>
              <a:gd name="connsiteX108" fmla="*/ 1747990 w 3920370"/>
              <a:gd name="connsiteY108" fmla="*/ 154045 h 4838700"/>
              <a:gd name="connsiteX109" fmla="*/ 1635162 w 3920370"/>
              <a:gd name="connsiteY109" fmla="*/ 260099 h 4838700"/>
              <a:gd name="connsiteX110" fmla="*/ 1495096 w 3920370"/>
              <a:gd name="connsiteY110" fmla="*/ 191293 h 4838700"/>
              <a:gd name="connsiteX111" fmla="*/ 1509585 w 3920370"/>
              <a:gd name="connsiteY111" fmla="*/ 29394 h 4838700"/>
              <a:gd name="connsiteX112" fmla="*/ 1603796 w 3920370"/>
              <a:gd name="connsiteY112" fmla="*/ 0 h 4838700"/>
            </a:gdLst>
            <a:ahLst/>
            <a:cxnLst/>
            <a:rect l="l" t="t" r="r" b="b"/>
            <a:pathLst>
              <a:path w="3920370" h="4838700">
                <a:moveTo>
                  <a:pt x="2303469" y="4578370"/>
                </a:moveTo>
                <a:cubicBezTo>
                  <a:pt x="2311746" y="4581851"/>
                  <a:pt x="2331748" y="4587938"/>
                  <a:pt x="2347919" y="4591896"/>
                </a:cubicBezTo>
                <a:cubicBezTo>
                  <a:pt x="2364090" y="4595854"/>
                  <a:pt x="2393037" y="4613995"/>
                  <a:pt x="2412246" y="4632210"/>
                </a:cubicBezTo>
                <a:cubicBezTo>
                  <a:pt x="2440291" y="4658803"/>
                  <a:pt x="2447171" y="4676615"/>
                  <a:pt x="2447171" y="4722620"/>
                </a:cubicBezTo>
                <a:cubicBezTo>
                  <a:pt x="2447171" y="4809539"/>
                  <a:pt x="2413609" y="4838700"/>
                  <a:pt x="2313575" y="4838700"/>
                </a:cubicBezTo>
                <a:cubicBezTo>
                  <a:pt x="2248103" y="4838700"/>
                  <a:pt x="2231137" y="4833998"/>
                  <a:pt x="2210467" y="4810125"/>
                </a:cubicBezTo>
                <a:cubicBezTo>
                  <a:pt x="2169700" y="4763041"/>
                  <a:pt x="2163178" y="4731192"/>
                  <a:pt x="2182081" y="4671511"/>
                </a:cubicBezTo>
                <a:cubicBezTo>
                  <a:pt x="2195361" y="4629584"/>
                  <a:pt x="2210124" y="4611153"/>
                  <a:pt x="2243971" y="4594245"/>
                </a:cubicBezTo>
                <a:cubicBezTo>
                  <a:pt x="2268419" y="4582032"/>
                  <a:pt x="2295193" y="4574888"/>
                  <a:pt x="2303469" y="4578370"/>
                </a:cubicBezTo>
                <a:close/>
                <a:moveTo>
                  <a:pt x="1783892" y="3811516"/>
                </a:moveTo>
                <a:cubicBezTo>
                  <a:pt x="1817262" y="3814784"/>
                  <a:pt x="1849224" y="3831044"/>
                  <a:pt x="1871547" y="3859489"/>
                </a:cubicBezTo>
                <a:cubicBezTo>
                  <a:pt x="1880335" y="3870687"/>
                  <a:pt x="1890573" y="3907560"/>
                  <a:pt x="1894298" y="3941429"/>
                </a:cubicBezTo>
                <a:cubicBezTo>
                  <a:pt x="1900525" y="3998054"/>
                  <a:pt x="1897885" y="4005983"/>
                  <a:pt x="1861488" y="4039984"/>
                </a:cubicBezTo>
                <a:cubicBezTo>
                  <a:pt x="1803863" y="4093813"/>
                  <a:pt x="1766487" y="4099267"/>
                  <a:pt x="1705070" y="4062806"/>
                </a:cubicBezTo>
                <a:cubicBezTo>
                  <a:pt x="1609424" y="4006026"/>
                  <a:pt x="1602201" y="3913512"/>
                  <a:pt x="1687792" y="3841492"/>
                </a:cubicBezTo>
                <a:cubicBezTo>
                  <a:pt x="1715745" y="3817971"/>
                  <a:pt x="1750522" y="3808248"/>
                  <a:pt x="1783892" y="3811516"/>
                </a:cubicBezTo>
                <a:close/>
                <a:moveTo>
                  <a:pt x="3109459" y="3776598"/>
                </a:moveTo>
                <a:cubicBezTo>
                  <a:pt x="3144320" y="3780434"/>
                  <a:pt x="3180304" y="3795734"/>
                  <a:pt x="3207828" y="3821445"/>
                </a:cubicBezTo>
                <a:cubicBezTo>
                  <a:pt x="3242196" y="3853550"/>
                  <a:pt x="3246418" y="3864580"/>
                  <a:pt x="3240638" y="3907170"/>
                </a:cubicBezTo>
                <a:cubicBezTo>
                  <a:pt x="3234309" y="3953818"/>
                  <a:pt x="3215876" y="3985500"/>
                  <a:pt x="3168731" y="4030764"/>
                </a:cubicBezTo>
                <a:cubicBezTo>
                  <a:pt x="3118468" y="4079020"/>
                  <a:pt x="3015733" y="4034589"/>
                  <a:pt x="2980413" y="3949320"/>
                </a:cubicBezTo>
                <a:cubicBezTo>
                  <a:pt x="2959523" y="3898886"/>
                  <a:pt x="2974787" y="3838184"/>
                  <a:pt x="3017825" y="3800538"/>
                </a:cubicBezTo>
                <a:cubicBezTo>
                  <a:pt x="3040859" y="3780390"/>
                  <a:pt x="3074597" y="3772762"/>
                  <a:pt x="3109459" y="3776598"/>
                </a:cubicBezTo>
                <a:close/>
                <a:moveTo>
                  <a:pt x="3779922" y="3080556"/>
                </a:moveTo>
                <a:cubicBezTo>
                  <a:pt x="3815843" y="3081926"/>
                  <a:pt x="3863123" y="3100246"/>
                  <a:pt x="3891185" y="3126609"/>
                </a:cubicBezTo>
                <a:cubicBezTo>
                  <a:pt x="3915601" y="3149548"/>
                  <a:pt x="3920370" y="3167012"/>
                  <a:pt x="3920370" y="3233499"/>
                </a:cubicBezTo>
                <a:cubicBezTo>
                  <a:pt x="3920370" y="3306724"/>
                  <a:pt x="3917471" y="3315035"/>
                  <a:pt x="3883485" y="3339235"/>
                </a:cubicBezTo>
                <a:cubicBezTo>
                  <a:pt x="3807832" y="3393105"/>
                  <a:pt x="3694917" y="3350510"/>
                  <a:pt x="3672070" y="3259484"/>
                </a:cubicBezTo>
                <a:cubicBezTo>
                  <a:pt x="3656835" y="3198780"/>
                  <a:pt x="3696883" y="3107938"/>
                  <a:pt x="3748920" y="3085165"/>
                </a:cubicBezTo>
                <a:cubicBezTo>
                  <a:pt x="3757237" y="3081525"/>
                  <a:pt x="3767948" y="3080099"/>
                  <a:pt x="3779922" y="3080556"/>
                </a:cubicBezTo>
                <a:close/>
                <a:moveTo>
                  <a:pt x="1216069" y="3029232"/>
                </a:moveTo>
                <a:cubicBezTo>
                  <a:pt x="1296606" y="3037665"/>
                  <a:pt x="1334180" y="3079146"/>
                  <a:pt x="1341383" y="3167577"/>
                </a:cubicBezTo>
                <a:cubicBezTo>
                  <a:pt x="1346299" y="3227931"/>
                  <a:pt x="1343755" y="3236530"/>
                  <a:pt x="1315983" y="3253418"/>
                </a:cubicBezTo>
                <a:cubicBezTo>
                  <a:pt x="1299008" y="3263741"/>
                  <a:pt x="1269451" y="3282426"/>
                  <a:pt x="1250300" y="3294941"/>
                </a:cubicBezTo>
                <a:cubicBezTo>
                  <a:pt x="1217914" y="3316104"/>
                  <a:pt x="1212490" y="3316275"/>
                  <a:pt x="1172675" y="3297381"/>
                </a:cubicBezTo>
                <a:cubicBezTo>
                  <a:pt x="1149132" y="3286209"/>
                  <a:pt x="1123127" y="3268945"/>
                  <a:pt x="1114886" y="3259015"/>
                </a:cubicBezTo>
                <a:cubicBezTo>
                  <a:pt x="1070023" y="3204958"/>
                  <a:pt x="1078507" y="3085449"/>
                  <a:pt x="1130073" y="3045107"/>
                </a:cubicBezTo>
                <a:cubicBezTo>
                  <a:pt x="1150690" y="3028978"/>
                  <a:pt x="1173471" y="3024772"/>
                  <a:pt x="1216069" y="3029232"/>
                </a:cubicBezTo>
                <a:close/>
                <a:moveTo>
                  <a:pt x="2563576" y="3009900"/>
                </a:moveTo>
                <a:cubicBezTo>
                  <a:pt x="2616659" y="3009900"/>
                  <a:pt x="2632939" y="3015916"/>
                  <a:pt x="2664047" y="3047023"/>
                </a:cubicBezTo>
                <a:cubicBezTo>
                  <a:pt x="2786195" y="3169171"/>
                  <a:pt x="2597927" y="3351912"/>
                  <a:pt x="2470328" y="3235056"/>
                </a:cubicBezTo>
                <a:cubicBezTo>
                  <a:pt x="2410357" y="3180134"/>
                  <a:pt x="2409654" y="3117541"/>
                  <a:pt x="2468226" y="3047931"/>
                </a:cubicBezTo>
                <a:cubicBezTo>
                  <a:pt x="2495895" y="3015050"/>
                  <a:pt x="2508806" y="3009900"/>
                  <a:pt x="2563576" y="3009900"/>
                </a:cubicBezTo>
                <a:close/>
                <a:moveTo>
                  <a:pt x="3261019" y="2322939"/>
                </a:moveTo>
                <a:cubicBezTo>
                  <a:pt x="3295094" y="2324547"/>
                  <a:pt x="3328643" y="2336472"/>
                  <a:pt x="3351350" y="2358226"/>
                </a:cubicBezTo>
                <a:cubicBezTo>
                  <a:pt x="3382144" y="2387728"/>
                  <a:pt x="3386052" y="2399344"/>
                  <a:pt x="3380198" y="2443951"/>
                </a:cubicBezTo>
                <a:cubicBezTo>
                  <a:pt x="3369889" y="2522489"/>
                  <a:pt x="3346343" y="2560077"/>
                  <a:pt x="3296066" y="2578258"/>
                </a:cubicBezTo>
                <a:cubicBezTo>
                  <a:pt x="3255031" y="2593096"/>
                  <a:pt x="3245708" y="2591792"/>
                  <a:pt x="3195088" y="2564128"/>
                </a:cubicBezTo>
                <a:cubicBezTo>
                  <a:pt x="3164416" y="2547365"/>
                  <a:pt x="3134581" y="2520497"/>
                  <a:pt x="3128789" y="2504422"/>
                </a:cubicBezTo>
                <a:cubicBezTo>
                  <a:pt x="3111658" y="2456876"/>
                  <a:pt x="3131399" y="2377979"/>
                  <a:pt x="3167541" y="2349550"/>
                </a:cubicBezTo>
                <a:cubicBezTo>
                  <a:pt x="3192346" y="2330039"/>
                  <a:pt x="3226945" y="2321331"/>
                  <a:pt x="3261019" y="2322939"/>
                </a:cubicBezTo>
                <a:close/>
                <a:moveTo>
                  <a:pt x="671277" y="2259628"/>
                </a:moveTo>
                <a:cubicBezTo>
                  <a:pt x="702415" y="2260352"/>
                  <a:pt x="733509" y="2273056"/>
                  <a:pt x="761045" y="2297658"/>
                </a:cubicBezTo>
                <a:cubicBezTo>
                  <a:pt x="798038" y="2330712"/>
                  <a:pt x="801834" y="2340287"/>
                  <a:pt x="796170" y="2386270"/>
                </a:cubicBezTo>
                <a:cubicBezTo>
                  <a:pt x="786567" y="2464231"/>
                  <a:pt x="736419" y="2508250"/>
                  <a:pt x="657205" y="2508250"/>
                </a:cubicBezTo>
                <a:cubicBezTo>
                  <a:pt x="570084" y="2508250"/>
                  <a:pt x="542170" y="2480251"/>
                  <a:pt x="542170" y="2392865"/>
                </a:cubicBezTo>
                <a:cubicBezTo>
                  <a:pt x="542170" y="2334190"/>
                  <a:pt x="546772" y="2322486"/>
                  <a:pt x="581244" y="2293479"/>
                </a:cubicBezTo>
                <a:cubicBezTo>
                  <a:pt x="608956" y="2270161"/>
                  <a:pt x="640139" y="2258904"/>
                  <a:pt x="671277" y="2259628"/>
                </a:cubicBezTo>
                <a:close/>
                <a:moveTo>
                  <a:pt x="2020673" y="2216655"/>
                </a:moveTo>
                <a:cubicBezTo>
                  <a:pt x="2051260" y="2220602"/>
                  <a:pt x="2084615" y="2236146"/>
                  <a:pt x="2109877" y="2261016"/>
                </a:cubicBezTo>
                <a:cubicBezTo>
                  <a:pt x="2142177" y="2292813"/>
                  <a:pt x="2147099" y="2306802"/>
                  <a:pt x="2146231" y="2364343"/>
                </a:cubicBezTo>
                <a:cubicBezTo>
                  <a:pt x="2145293" y="2426494"/>
                  <a:pt x="2142404" y="2432396"/>
                  <a:pt x="2102523" y="2453634"/>
                </a:cubicBezTo>
                <a:cubicBezTo>
                  <a:pt x="2079036" y="2466141"/>
                  <a:pt x="2036527" y="2479260"/>
                  <a:pt x="2008059" y="2482787"/>
                </a:cubicBezTo>
                <a:cubicBezTo>
                  <a:pt x="1963539" y="2488303"/>
                  <a:pt x="1951768" y="2484314"/>
                  <a:pt x="1923921" y="2454275"/>
                </a:cubicBezTo>
                <a:cubicBezTo>
                  <a:pt x="1881941" y="2408991"/>
                  <a:pt x="1872161" y="2381685"/>
                  <a:pt x="1881954" y="2337099"/>
                </a:cubicBezTo>
                <a:cubicBezTo>
                  <a:pt x="1890122" y="2299912"/>
                  <a:pt x="1916595" y="2263168"/>
                  <a:pt x="1959436" y="2229557"/>
                </a:cubicBezTo>
                <a:cubicBezTo>
                  <a:pt x="1968197" y="2222684"/>
                  <a:pt x="1979173" y="2218450"/>
                  <a:pt x="1991411" y="2216657"/>
                </a:cubicBezTo>
                <a:cubicBezTo>
                  <a:pt x="2000589" y="2215311"/>
                  <a:pt x="2010477" y="2215339"/>
                  <a:pt x="2020673" y="2216655"/>
                </a:cubicBezTo>
                <a:close/>
                <a:moveTo>
                  <a:pt x="2697998" y="1531950"/>
                </a:moveTo>
                <a:cubicBezTo>
                  <a:pt x="2712763" y="1533525"/>
                  <a:pt x="2731515" y="1539209"/>
                  <a:pt x="2758450" y="1549449"/>
                </a:cubicBezTo>
                <a:cubicBezTo>
                  <a:pt x="2811757" y="1569717"/>
                  <a:pt x="2831688" y="1598009"/>
                  <a:pt x="2837852" y="1662161"/>
                </a:cubicBezTo>
                <a:cubicBezTo>
                  <a:pt x="2842768" y="1713319"/>
                  <a:pt x="2838632" y="1727911"/>
                  <a:pt x="2809357" y="1762702"/>
                </a:cubicBezTo>
                <a:cubicBezTo>
                  <a:pt x="2779480" y="1798209"/>
                  <a:pt x="2767247" y="1803400"/>
                  <a:pt x="2713449" y="1803400"/>
                </a:cubicBezTo>
                <a:cubicBezTo>
                  <a:pt x="2624001" y="1803400"/>
                  <a:pt x="2584804" y="1766452"/>
                  <a:pt x="2575139" y="1673024"/>
                </a:cubicBezTo>
                <a:cubicBezTo>
                  <a:pt x="2567421" y="1598422"/>
                  <a:pt x="2573763" y="1588584"/>
                  <a:pt x="2661473" y="1539106"/>
                </a:cubicBezTo>
                <a:cubicBezTo>
                  <a:pt x="2672458" y="1532910"/>
                  <a:pt x="2683234" y="1530375"/>
                  <a:pt x="2697998" y="1531950"/>
                </a:cubicBezTo>
                <a:close/>
                <a:moveTo>
                  <a:pt x="110787" y="1468054"/>
                </a:moveTo>
                <a:cubicBezTo>
                  <a:pt x="130386" y="1470835"/>
                  <a:pt x="153300" y="1481428"/>
                  <a:pt x="188245" y="1501068"/>
                </a:cubicBezTo>
                <a:cubicBezTo>
                  <a:pt x="272344" y="1548334"/>
                  <a:pt x="283851" y="1655799"/>
                  <a:pt x="211795" y="1721008"/>
                </a:cubicBezTo>
                <a:cubicBezTo>
                  <a:pt x="182319" y="1747684"/>
                  <a:pt x="90831" y="1748063"/>
                  <a:pt x="43695" y="1721704"/>
                </a:cubicBezTo>
                <a:cubicBezTo>
                  <a:pt x="12171" y="1704075"/>
                  <a:pt x="8171" y="1693807"/>
                  <a:pt x="2614" y="1616262"/>
                </a:cubicBezTo>
                <a:cubicBezTo>
                  <a:pt x="-4274" y="1520119"/>
                  <a:pt x="-760" y="1510790"/>
                  <a:pt x="53220" y="1481905"/>
                </a:cubicBezTo>
                <a:cubicBezTo>
                  <a:pt x="74904" y="1470302"/>
                  <a:pt x="91188" y="1465272"/>
                  <a:pt x="110787" y="1468054"/>
                </a:cubicBezTo>
                <a:close/>
                <a:moveTo>
                  <a:pt x="1435247" y="1439595"/>
                </a:moveTo>
                <a:cubicBezTo>
                  <a:pt x="1443044" y="1439455"/>
                  <a:pt x="1452143" y="1440228"/>
                  <a:pt x="1463400" y="1441591"/>
                </a:cubicBezTo>
                <a:cubicBezTo>
                  <a:pt x="1494116" y="1445310"/>
                  <a:pt x="1531887" y="1462166"/>
                  <a:pt x="1557591" y="1483624"/>
                </a:cubicBezTo>
                <a:cubicBezTo>
                  <a:pt x="1595274" y="1515083"/>
                  <a:pt x="1600503" y="1526789"/>
                  <a:pt x="1600503" y="1579689"/>
                </a:cubicBezTo>
                <a:cubicBezTo>
                  <a:pt x="1600503" y="1629956"/>
                  <a:pt x="1594067" y="1646364"/>
                  <a:pt x="1561625" y="1678807"/>
                </a:cubicBezTo>
                <a:cubicBezTo>
                  <a:pt x="1507023" y="1733409"/>
                  <a:pt x="1435120" y="1735204"/>
                  <a:pt x="1380963" y="1683318"/>
                </a:cubicBezTo>
                <a:cubicBezTo>
                  <a:pt x="1347477" y="1651237"/>
                  <a:pt x="1342270" y="1637291"/>
                  <a:pt x="1342270" y="1579694"/>
                </a:cubicBezTo>
                <a:cubicBezTo>
                  <a:pt x="1342270" y="1524983"/>
                  <a:pt x="1348484" y="1506223"/>
                  <a:pt x="1377195" y="1474261"/>
                </a:cubicBezTo>
                <a:cubicBezTo>
                  <a:pt x="1400194" y="1448658"/>
                  <a:pt x="1411857" y="1440016"/>
                  <a:pt x="1435247" y="1439595"/>
                </a:cubicBezTo>
                <a:close/>
                <a:moveTo>
                  <a:pt x="2161179" y="757909"/>
                </a:moveTo>
                <a:cubicBezTo>
                  <a:pt x="2173243" y="757871"/>
                  <a:pt x="2185268" y="761577"/>
                  <a:pt x="2203052" y="769007"/>
                </a:cubicBezTo>
                <a:cubicBezTo>
                  <a:pt x="2253833" y="790225"/>
                  <a:pt x="2258275" y="794628"/>
                  <a:pt x="2286233" y="851444"/>
                </a:cubicBezTo>
                <a:cubicBezTo>
                  <a:pt x="2306289" y="892206"/>
                  <a:pt x="2306595" y="900693"/>
                  <a:pt x="2289477" y="941662"/>
                </a:cubicBezTo>
                <a:cubicBezTo>
                  <a:pt x="2230485" y="1082849"/>
                  <a:pt x="2037016" y="1047944"/>
                  <a:pt x="2022142" y="893430"/>
                </a:cubicBezTo>
                <a:cubicBezTo>
                  <a:pt x="2015618" y="825644"/>
                  <a:pt x="2030582" y="806477"/>
                  <a:pt x="2119082" y="769266"/>
                </a:cubicBezTo>
                <a:cubicBezTo>
                  <a:pt x="2137016" y="761726"/>
                  <a:pt x="2149116" y="757946"/>
                  <a:pt x="2161179" y="757909"/>
                </a:cubicBezTo>
                <a:close/>
                <a:moveTo>
                  <a:pt x="920369" y="670763"/>
                </a:moveTo>
                <a:cubicBezTo>
                  <a:pt x="953367" y="670917"/>
                  <a:pt x="986690" y="683867"/>
                  <a:pt x="1012397" y="709573"/>
                </a:cubicBezTo>
                <a:cubicBezTo>
                  <a:pt x="1066287" y="763463"/>
                  <a:pt x="1073717" y="809000"/>
                  <a:pt x="1036277" y="855930"/>
                </a:cubicBezTo>
                <a:cubicBezTo>
                  <a:pt x="952388" y="961085"/>
                  <a:pt x="911838" y="971371"/>
                  <a:pt x="835249" y="906925"/>
                </a:cubicBezTo>
                <a:cubicBezTo>
                  <a:pt x="801005" y="878111"/>
                  <a:pt x="796170" y="866018"/>
                  <a:pt x="796170" y="809191"/>
                </a:cubicBezTo>
                <a:cubicBezTo>
                  <a:pt x="796170" y="756116"/>
                  <a:pt x="802367" y="737872"/>
                  <a:pt x="830296" y="708720"/>
                </a:cubicBezTo>
                <a:cubicBezTo>
                  <a:pt x="854699" y="683248"/>
                  <a:pt x="887371" y="670608"/>
                  <a:pt x="920369" y="670763"/>
                </a:cubicBezTo>
                <a:close/>
                <a:moveTo>
                  <a:pt x="1603796" y="0"/>
                </a:moveTo>
                <a:cubicBezTo>
                  <a:pt x="1692839" y="0"/>
                  <a:pt x="1707224" y="7151"/>
                  <a:pt x="1737478" y="66454"/>
                </a:cubicBezTo>
                <a:cubicBezTo>
                  <a:pt x="1759512" y="109644"/>
                  <a:pt x="1761055" y="122503"/>
                  <a:pt x="1747990" y="154045"/>
                </a:cubicBezTo>
                <a:cubicBezTo>
                  <a:pt x="1731342" y="194236"/>
                  <a:pt x="1674584" y="247587"/>
                  <a:pt x="1635162" y="260099"/>
                </a:cubicBezTo>
                <a:cubicBezTo>
                  <a:pt x="1604533" y="269820"/>
                  <a:pt x="1513079" y="224895"/>
                  <a:pt x="1495096" y="191293"/>
                </a:cubicBezTo>
                <a:cubicBezTo>
                  <a:pt x="1471593" y="147379"/>
                  <a:pt x="1479264" y="61669"/>
                  <a:pt x="1509585" y="29394"/>
                </a:cubicBezTo>
                <a:cubicBezTo>
                  <a:pt x="1531641" y="5916"/>
                  <a:pt x="1550603" y="0"/>
                  <a:pt x="160379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25011" y="3645498"/>
            <a:ext cx="2723440" cy="3232557"/>
          </a:xfrm>
          <a:custGeom>
            <a:avLst/>
            <a:gdLst>
              <a:gd name="connsiteX0" fmla="*/ 2723440 w 2723440"/>
              <a:gd name="connsiteY0" fmla="*/ 0 h 3232557"/>
              <a:gd name="connsiteX1" fmla="*/ 2723440 w 2723440"/>
              <a:gd name="connsiteY1" fmla="*/ 3232556 h 3232557"/>
              <a:gd name="connsiteX2" fmla="*/ 2327941 w 2723440"/>
              <a:gd name="connsiteY2" fmla="*/ 3232557 h 3232557"/>
              <a:gd name="connsiteX3" fmla="*/ 203 w 2723440"/>
              <a:gd name="connsiteY3" fmla="*/ 3214678 h 3232557"/>
              <a:gd name="connsiteX4" fmla="*/ 33912 w 2723440"/>
              <a:gd name="connsiteY4" fmla="*/ 3156003 h 3232557"/>
              <a:gd name="connsiteX5" fmla="*/ 295246 w 2723440"/>
              <a:gd name="connsiteY5" fmla="*/ 2849792 h 3232557"/>
              <a:gd name="connsiteX6" fmla="*/ 844191 w 2723440"/>
              <a:gd name="connsiteY6" fmla="*/ 2205127 h 3232557"/>
              <a:gd name="connsiteX7" fmla="*/ 1681539 w 2723440"/>
              <a:gd name="connsiteY7" fmla="*/ 1221283 h 3232557"/>
              <a:gd name="connsiteX8" fmla="*/ 2050354 w 2723440"/>
              <a:gd name="connsiteY8" fmla="*/ 788193 h 3232557"/>
              <a:gd name="connsiteX9" fmla="*/ 2343819 w 2723440"/>
              <a:gd name="connsiteY9" fmla="*/ 443921 h 3232557"/>
              <a:gd name="connsiteX10" fmla="*/ 2690197 w 2723440"/>
              <a:gd name="connsiteY10" fmla="*/ 38113 h 3232557"/>
            </a:gdLst>
            <a:ahLst/>
            <a:cxnLst/>
            <a:rect l="l" t="t" r="r" b="b"/>
            <a:pathLst>
              <a:path w="2723440" h="3232557">
                <a:moveTo>
                  <a:pt x="2723440" y="0"/>
                </a:moveTo>
                <a:lnTo>
                  <a:pt x="2723440" y="3232556"/>
                </a:lnTo>
                <a:lnTo>
                  <a:pt x="2327941" y="3232557"/>
                </a:lnTo>
                <a:cubicBezTo>
                  <a:pt x="1165651" y="3231868"/>
                  <a:pt x="2730" y="3225679"/>
                  <a:pt x="203" y="3214678"/>
                </a:cubicBezTo>
                <a:cubicBezTo>
                  <a:pt x="-1927" y="3205404"/>
                  <a:pt x="12997" y="3179427"/>
                  <a:pt x="33912" y="3156003"/>
                </a:cubicBezTo>
                <a:cubicBezTo>
                  <a:pt x="54555" y="3132884"/>
                  <a:pt x="172155" y="2995090"/>
                  <a:pt x="295246" y="2849792"/>
                </a:cubicBezTo>
                <a:cubicBezTo>
                  <a:pt x="489243" y="2620798"/>
                  <a:pt x="604335" y="2485638"/>
                  <a:pt x="844191" y="2205127"/>
                </a:cubicBezTo>
                <a:cubicBezTo>
                  <a:pt x="971167" y="2056629"/>
                  <a:pt x="1479089" y="1459846"/>
                  <a:pt x="1681539" y="1221283"/>
                </a:cubicBezTo>
                <a:cubicBezTo>
                  <a:pt x="1803684" y="1077351"/>
                  <a:pt x="1969651" y="882460"/>
                  <a:pt x="2050354" y="788193"/>
                </a:cubicBezTo>
                <a:cubicBezTo>
                  <a:pt x="2131057" y="693925"/>
                  <a:pt x="2263117" y="539004"/>
                  <a:pt x="2343819" y="443921"/>
                </a:cubicBezTo>
                <a:cubicBezTo>
                  <a:pt x="2513114" y="244463"/>
                  <a:pt x="2611475" y="128915"/>
                  <a:pt x="2690197" y="3811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6000">
                <a:schemeClr val="accent1">
                  <a:alpha val="6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07250" y="-19022"/>
            <a:ext cx="670423" cy="116271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82450" y="-40663"/>
            <a:ext cx="2391598" cy="1324014"/>
          </a:xfrm>
          <a:custGeom>
            <a:avLst/>
            <a:gdLst>
              <a:gd name="connsiteX0" fmla="*/ 1913123 w 2391598"/>
              <a:gd name="connsiteY0" fmla="*/ 0 h 1324014"/>
              <a:gd name="connsiteX1" fmla="*/ 2375236 w 2391598"/>
              <a:gd name="connsiteY1" fmla="*/ 52 h 1324014"/>
              <a:gd name="connsiteX2" fmla="*/ 2391598 w 2391598"/>
              <a:gd name="connsiteY2" fmla="*/ 58 h 1324014"/>
              <a:gd name="connsiteX3" fmla="*/ 2391598 w 2391598"/>
              <a:gd name="connsiteY3" fmla="*/ 1324014 h 1324014"/>
              <a:gd name="connsiteX4" fmla="*/ 2387000 w 2391598"/>
              <a:gd name="connsiteY4" fmla="*/ 1321485 h 1324014"/>
              <a:gd name="connsiteX5" fmla="*/ 2320607 w 2391598"/>
              <a:gd name="connsiteY5" fmla="*/ 1284869 h 1324014"/>
              <a:gd name="connsiteX6" fmla="*/ 2192042 w 2391598"/>
              <a:gd name="connsiteY6" fmla="*/ 1213889 h 1324014"/>
              <a:gd name="connsiteX7" fmla="*/ 2050404 w 2391598"/>
              <a:gd name="connsiteY7" fmla="*/ 1135374 h 1324014"/>
              <a:gd name="connsiteX8" fmla="*/ 1873900 w 2391598"/>
              <a:gd name="connsiteY8" fmla="*/ 1037781 h 1324014"/>
              <a:gd name="connsiteX9" fmla="*/ 1625487 w 2391598"/>
              <a:gd name="connsiteY9" fmla="*/ 900859 h 1324014"/>
              <a:gd name="connsiteX10" fmla="*/ 1368358 w 2391598"/>
              <a:gd name="connsiteY10" fmla="*/ 758544 h 1324014"/>
              <a:gd name="connsiteX11" fmla="*/ 982664 w 2391598"/>
              <a:gd name="connsiteY11" fmla="*/ 545174 h 1324014"/>
              <a:gd name="connsiteX12" fmla="*/ 490196 w 2391598"/>
              <a:gd name="connsiteY12" fmla="*/ 273516 h 1324014"/>
              <a:gd name="connsiteX13" fmla="*/ 174232 w 2391598"/>
              <a:gd name="connsiteY13" fmla="*/ 98397 h 1324014"/>
              <a:gd name="connsiteX14" fmla="*/ 46893 w 2391598"/>
              <a:gd name="connsiteY14" fmla="*/ 28205 h 1324014"/>
              <a:gd name="connsiteX15" fmla="*/ 43 w 2391598"/>
              <a:gd name="connsiteY15" fmla="*/ 860 h 1324014"/>
              <a:gd name="connsiteX16" fmla="*/ 1913123 w 2391598"/>
              <a:gd name="connsiteY16" fmla="*/ 0 h 1324014"/>
            </a:gdLst>
            <a:ahLst/>
            <a:cxnLst/>
            <a:rect l="l" t="t" r="r" b="b"/>
            <a:pathLst>
              <a:path w="2391598" h="1324014">
                <a:moveTo>
                  <a:pt x="1913123" y="0"/>
                </a:moveTo>
                <a:cubicBezTo>
                  <a:pt x="2078565" y="0"/>
                  <a:pt x="2232506" y="17"/>
                  <a:pt x="2375236" y="52"/>
                </a:cubicBezTo>
                <a:lnTo>
                  <a:pt x="2391598" y="58"/>
                </a:lnTo>
                <a:lnTo>
                  <a:pt x="2391598" y="1324014"/>
                </a:lnTo>
                <a:lnTo>
                  <a:pt x="2387000" y="1321485"/>
                </a:lnTo>
                <a:cubicBezTo>
                  <a:pt x="2362118" y="1307780"/>
                  <a:pt x="2337985" y="1294472"/>
                  <a:pt x="2320607" y="1284869"/>
                </a:cubicBezTo>
                <a:cubicBezTo>
                  <a:pt x="2285851" y="1265663"/>
                  <a:pt x="2227997" y="1233722"/>
                  <a:pt x="2192042" y="1213889"/>
                </a:cubicBezTo>
                <a:cubicBezTo>
                  <a:pt x="2156088" y="1194057"/>
                  <a:pt x="2092351" y="1158725"/>
                  <a:pt x="2050404" y="1135374"/>
                </a:cubicBezTo>
                <a:cubicBezTo>
                  <a:pt x="2008457" y="1112024"/>
                  <a:pt x="1929030" y="1068107"/>
                  <a:pt x="1873900" y="1037781"/>
                </a:cubicBezTo>
                <a:cubicBezTo>
                  <a:pt x="1758968" y="974559"/>
                  <a:pt x="1768979" y="980077"/>
                  <a:pt x="1625487" y="900859"/>
                </a:cubicBezTo>
                <a:cubicBezTo>
                  <a:pt x="1483081" y="822241"/>
                  <a:pt x="1484913" y="823254"/>
                  <a:pt x="1368358" y="758544"/>
                </a:cubicBezTo>
                <a:cubicBezTo>
                  <a:pt x="1313227" y="727936"/>
                  <a:pt x="1139665" y="631920"/>
                  <a:pt x="982664" y="545174"/>
                </a:cubicBezTo>
                <a:cubicBezTo>
                  <a:pt x="740481" y="411364"/>
                  <a:pt x="654516" y="363944"/>
                  <a:pt x="490196" y="273516"/>
                </a:cubicBezTo>
                <a:cubicBezTo>
                  <a:pt x="438002" y="244792"/>
                  <a:pt x="244001" y="137270"/>
                  <a:pt x="174232" y="98397"/>
                </a:cubicBezTo>
                <a:cubicBezTo>
                  <a:pt x="131087" y="74358"/>
                  <a:pt x="73784" y="42771"/>
                  <a:pt x="46893" y="28205"/>
                </a:cubicBezTo>
                <a:cubicBezTo>
                  <a:pt x="20001" y="13638"/>
                  <a:pt x="-1081" y="1333"/>
                  <a:pt x="43" y="860"/>
                </a:cubicBezTo>
                <a:cubicBezTo>
                  <a:pt x="1167" y="387"/>
                  <a:pt x="862053" y="0"/>
                  <a:pt x="191312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5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63140" y="476255"/>
            <a:ext cx="1321317" cy="16408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5379537" y="27425"/>
            <a:ext cx="1469153" cy="12192002"/>
          </a:xfrm>
          <a:custGeom>
            <a:avLst/>
            <a:gdLst>
              <a:gd name="connsiteX0" fmla="*/ 1412480 w 2075627"/>
              <a:gd name="connsiteY0" fmla="*/ 0 h 6858000"/>
              <a:gd name="connsiteX1" fmla="*/ 2075627 w 2075627"/>
              <a:gd name="connsiteY1" fmla="*/ 0 h 6858000"/>
              <a:gd name="connsiteX2" fmla="*/ 2075627 w 2075627"/>
              <a:gd name="connsiteY2" fmla="*/ 6858000 h 6858000"/>
              <a:gd name="connsiteX3" fmla="*/ 0 w 2075627"/>
              <a:gd name="connsiteY3" fmla="*/ 6858000 h 6858000"/>
              <a:gd name="connsiteX4" fmla="*/ 150535 w 2075627"/>
              <a:gd name="connsiteY4" fmla="*/ 6718953 h 6858000"/>
              <a:gd name="connsiteX5" fmla="*/ 1520416 w 2075627"/>
              <a:gd name="connsiteY5" fmla="*/ 353584 h 6858000"/>
            </a:gdLst>
            <a:ahLst/>
            <a:cxnLst/>
            <a:rect l="l" t="t" r="r" b="b"/>
            <a:pathLst>
              <a:path w="2075627" h="6858000">
                <a:moveTo>
                  <a:pt x="1412480" y="0"/>
                </a:moveTo>
                <a:lnTo>
                  <a:pt x="2075627" y="0"/>
                </a:lnTo>
                <a:lnTo>
                  <a:pt x="2075627" y="6858000"/>
                </a:lnTo>
                <a:lnTo>
                  <a:pt x="0" y="6858000"/>
                </a:lnTo>
                <a:lnTo>
                  <a:pt x="150535" y="6718953"/>
                </a:lnTo>
                <a:cubicBezTo>
                  <a:pt x="1488730" y="5418398"/>
                  <a:pt x="2308974" y="3168063"/>
                  <a:pt x="1520416" y="35358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7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860" y="4643216"/>
            <a:ext cx="3180991" cy="241193"/>
          </a:xfrm>
          <a:custGeom>
            <a:avLst/>
            <a:gdLst>
              <a:gd name="connsiteX0" fmla="*/ 0 w 3180991"/>
              <a:gd name="connsiteY0" fmla="*/ 5042 h 276609"/>
              <a:gd name="connsiteX1" fmla="*/ 2102089 w 3180991"/>
              <a:gd name="connsiteY1" fmla="*/ 5042 h 276609"/>
              <a:gd name="connsiteX2" fmla="*/ 2403957 w 3180991"/>
              <a:gd name="connsiteY2" fmla="*/ 5042 h 276609"/>
              <a:gd name="connsiteX3" fmla="*/ 2554880 w 3180991"/>
              <a:gd name="connsiteY3" fmla="*/ 140826 h 276609"/>
              <a:gd name="connsiteX4" fmla="*/ 2403943 w 3180991"/>
              <a:gd name="connsiteY4" fmla="*/ 276609 h 276609"/>
              <a:gd name="connsiteX5" fmla="*/ 0 w 3180991"/>
              <a:gd name="connsiteY5" fmla="*/ 276609 h 276609"/>
              <a:gd name="connsiteX6" fmla="*/ 3047464 w 3180991"/>
              <a:gd name="connsiteY6" fmla="*/ 0 h 276609"/>
              <a:gd name="connsiteX7" fmla="*/ 3065935 w 3180991"/>
              <a:gd name="connsiteY7" fmla="*/ 13325 h 276609"/>
              <a:gd name="connsiteX8" fmla="*/ 3179446 w 3180991"/>
              <a:gd name="connsiteY8" fmla="*/ 127606 h 276609"/>
              <a:gd name="connsiteX9" fmla="*/ 3179446 w 3180991"/>
              <a:gd name="connsiteY9" fmla="*/ 140773 h 276609"/>
              <a:gd name="connsiteX10" fmla="*/ 3059275 w 3180991"/>
              <a:gd name="connsiteY10" fmla="*/ 264258 h 276609"/>
              <a:gd name="connsiteX11" fmla="*/ 3047464 w 3180991"/>
              <a:gd name="connsiteY11" fmla="*/ 270841 h 276609"/>
              <a:gd name="connsiteX12" fmla="*/ 2936219 w 3180991"/>
              <a:gd name="connsiteY12" fmla="*/ 270841 h 276609"/>
              <a:gd name="connsiteX13" fmla="*/ 2932961 w 3180991"/>
              <a:gd name="connsiteY13" fmla="*/ 270055 h 276609"/>
              <a:gd name="connsiteX14" fmla="*/ 2931756 w 3180991"/>
              <a:gd name="connsiteY14" fmla="*/ 264258 h 276609"/>
              <a:gd name="connsiteX15" fmla="*/ 3051927 w 3180991"/>
              <a:gd name="connsiteY15" fmla="*/ 140772 h 276609"/>
              <a:gd name="connsiteX16" fmla="*/ 3051927 w 3180991"/>
              <a:gd name="connsiteY16" fmla="*/ 127606 h 276609"/>
              <a:gd name="connsiteX17" fmla="*/ 2931756 w 3180991"/>
              <a:gd name="connsiteY17" fmla="*/ 6561 h 276609"/>
              <a:gd name="connsiteX18" fmla="*/ 2930747 w 3180991"/>
              <a:gd name="connsiteY18" fmla="*/ 4044 h 276609"/>
              <a:gd name="connsiteX19" fmla="*/ 2936219 w 3180991"/>
              <a:gd name="connsiteY19" fmla="*/ 15 h 276609"/>
              <a:gd name="connsiteX20" fmla="*/ 3047464 w 3180991"/>
              <a:gd name="connsiteY20" fmla="*/ 15 h 276609"/>
              <a:gd name="connsiteX21" fmla="*/ 2832598 w 3180991"/>
              <a:gd name="connsiteY21" fmla="*/ 0 h 276609"/>
              <a:gd name="connsiteX22" fmla="*/ 2863155 w 3180991"/>
              <a:gd name="connsiteY22" fmla="*/ 25451 h 276609"/>
              <a:gd name="connsiteX23" fmla="*/ 2964648 w 3180991"/>
              <a:gd name="connsiteY23" fmla="*/ 127606 h 276609"/>
              <a:gd name="connsiteX24" fmla="*/ 2964648 w 3180991"/>
              <a:gd name="connsiteY24" fmla="*/ 140773 h 276609"/>
              <a:gd name="connsiteX25" fmla="*/ 2844409 w 3180991"/>
              <a:gd name="connsiteY25" fmla="*/ 264258 h 276609"/>
              <a:gd name="connsiteX26" fmla="*/ 2832598 w 3180991"/>
              <a:gd name="connsiteY26" fmla="*/ 270841 h 276609"/>
              <a:gd name="connsiteX27" fmla="*/ 2721424 w 3180991"/>
              <a:gd name="connsiteY27" fmla="*/ 270841 h 276609"/>
              <a:gd name="connsiteX28" fmla="*/ 2716891 w 3180991"/>
              <a:gd name="connsiteY28" fmla="*/ 264258 h 276609"/>
              <a:gd name="connsiteX29" fmla="*/ 2837200 w 3180991"/>
              <a:gd name="connsiteY29" fmla="*/ 140772 h 276609"/>
              <a:gd name="connsiteX30" fmla="*/ 2837200 w 3180991"/>
              <a:gd name="connsiteY30" fmla="*/ 127606 h 276609"/>
              <a:gd name="connsiteX31" fmla="*/ 2716891 w 3180991"/>
              <a:gd name="connsiteY31" fmla="*/ 6562 h 276609"/>
              <a:gd name="connsiteX32" fmla="*/ 2715890 w 3180991"/>
              <a:gd name="connsiteY32" fmla="*/ 4003 h 276609"/>
              <a:gd name="connsiteX33" fmla="*/ 2721424 w 3180991"/>
              <a:gd name="connsiteY33" fmla="*/ 15 h 276609"/>
              <a:gd name="connsiteX34" fmla="*/ 2832598 w 3180991"/>
              <a:gd name="connsiteY34" fmla="*/ 15 h 276609"/>
              <a:gd name="connsiteX35" fmla="*/ 2617802 w 3180991"/>
              <a:gd name="connsiteY35" fmla="*/ 0 h 276609"/>
              <a:gd name="connsiteX36" fmla="*/ 2636274 w 3180991"/>
              <a:gd name="connsiteY36" fmla="*/ 13325 h 276609"/>
              <a:gd name="connsiteX37" fmla="*/ 2749783 w 3180991"/>
              <a:gd name="connsiteY37" fmla="*/ 127606 h 276609"/>
              <a:gd name="connsiteX38" fmla="*/ 2749783 w 3180991"/>
              <a:gd name="connsiteY38" fmla="*/ 140773 h 276609"/>
              <a:gd name="connsiteX39" fmla="*/ 2629613 w 3180991"/>
              <a:gd name="connsiteY39" fmla="*/ 264258 h 276609"/>
              <a:gd name="connsiteX40" fmla="*/ 2617802 w 3180991"/>
              <a:gd name="connsiteY40" fmla="*/ 270841 h 276609"/>
              <a:gd name="connsiteX41" fmla="*/ 2506558 w 3180991"/>
              <a:gd name="connsiteY41" fmla="*/ 270841 h 276609"/>
              <a:gd name="connsiteX42" fmla="*/ 2503257 w 3180991"/>
              <a:gd name="connsiteY42" fmla="*/ 270045 h 276609"/>
              <a:gd name="connsiteX43" fmla="*/ 2502094 w 3180991"/>
              <a:gd name="connsiteY43" fmla="*/ 264258 h 276609"/>
              <a:gd name="connsiteX44" fmla="*/ 2622264 w 3180991"/>
              <a:gd name="connsiteY44" fmla="*/ 140772 h 276609"/>
              <a:gd name="connsiteX45" fmla="*/ 2622264 w 3180991"/>
              <a:gd name="connsiteY45" fmla="*/ 127606 h 276609"/>
              <a:gd name="connsiteX46" fmla="*/ 2502095 w 3180991"/>
              <a:gd name="connsiteY46" fmla="*/ 6561 h 276609"/>
              <a:gd name="connsiteX47" fmla="*/ 2501073 w 3180991"/>
              <a:gd name="connsiteY47" fmla="*/ 4011 h 276609"/>
              <a:gd name="connsiteX48" fmla="*/ 2506558 w 3180991"/>
              <a:gd name="connsiteY48" fmla="*/ 15 h 276609"/>
              <a:gd name="connsiteX49" fmla="*/ 2617802 w 3180991"/>
              <a:gd name="connsiteY49" fmla="*/ 15 h 276609"/>
            </a:gdLst>
            <a:ahLst/>
            <a:cxnLst/>
            <a:rect l="l" t="t" r="r" b="b"/>
            <a:pathLst>
              <a:path w="3180991" h="276609">
                <a:moveTo>
                  <a:pt x="0" y="5042"/>
                </a:moveTo>
                <a:lnTo>
                  <a:pt x="2102089" y="5042"/>
                </a:lnTo>
                <a:lnTo>
                  <a:pt x="2403957" y="5042"/>
                </a:lnTo>
                <a:lnTo>
                  <a:pt x="2554880" y="140826"/>
                </a:lnTo>
                <a:lnTo>
                  <a:pt x="2403943" y="276609"/>
                </a:lnTo>
                <a:lnTo>
                  <a:pt x="0" y="276609"/>
                </a:lnTo>
                <a:close/>
                <a:moveTo>
                  <a:pt x="3047464" y="0"/>
                </a:moveTo>
                <a:cubicBezTo>
                  <a:pt x="3055910" y="0"/>
                  <a:pt x="3061129" y="8255"/>
                  <a:pt x="3065935" y="13325"/>
                </a:cubicBezTo>
                <a:cubicBezTo>
                  <a:pt x="3072390" y="19988"/>
                  <a:pt x="3161455" y="109502"/>
                  <a:pt x="3179446" y="127606"/>
                </a:cubicBezTo>
                <a:cubicBezTo>
                  <a:pt x="3181506" y="131850"/>
                  <a:pt x="3181506" y="136528"/>
                  <a:pt x="3179446" y="140773"/>
                </a:cubicBezTo>
                <a:lnTo>
                  <a:pt x="3059275" y="264258"/>
                </a:lnTo>
                <a:cubicBezTo>
                  <a:pt x="3057158" y="267936"/>
                  <a:pt x="3052646" y="270450"/>
                  <a:pt x="3047464" y="270841"/>
                </a:cubicBezTo>
                <a:lnTo>
                  <a:pt x="2936219" y="270841"/>
                </a:lnTo>
                <a:cubicBezTo>
                  <a:pt x="2935052" y="270860"/>
                  <a:pt x="2933907" y="270584"/>
                  <a:pt x="2932961" y="270055"/>
                </a:cubicBezTo>
                <a:cubicBezTo>
                  <a:pt x="2930558" y="268712"/>
                  <a:pt x="2930018" y="266117"/>
                  <a:pt x="2931756" y="264258"/>
                </a:cubicBezTo>
                <a:lnTo>
                  <a:pt x="3051927" y="140772"/>
                </a:lnTo>
                <a:cubicBezTo>
                  <a:pt x="3053987" y="136528"/>
                  <a:pt x="3053987" y="131850"/>
                  <a:pt x="3051927" y="127606"/>
                </a:cubicBezTo>
                <a:lnTo>
                  <a:pt x="2931756" y="6561"/>
                </a:lnTo>
                <a:cubicBezTo>
                  <a:pt x="2931073" y="5830"/>
                  <a:pt x="2930719" y="4946"/>
                  <a:pt x="2930747" y="4044"/>
                </a:cubicBezTo>
                <a:cubicBezTo>
                  <a:pt x="2930821" y="1763"/>
                  <a:pt x="2933270" y="-41"/>
                  <a:pt x="2936219" y="15"/>
                </a:cubicBezTo>
                <a:lnTo>
                  <a:pt x="3047464" y="15"/>
                </a:lnTo>
                <a:close/>
                <a:moveTo>
                  <a:pt x="2832598" y="0"/>
                </a:moveTo>
                <a:cubicBezTo>
                  <a:pt x="2842899" y="0"/>
                  <a:pt x="2856426" y="18677"/>
                  <a:pt x="2863155" y="25451"/>
                </a:cubicBezTo>
                <a:cubicBezTo>
                  <a:pt x="2874967" y="37353"/>
                  <a:pt x="2964031" y="126491"/>
                  <a:pt x="2964648" y="127606"/>
                </a:cubicBezTo>
                <a:cubicBezTo>
                  <a:pt x="2966640" y="131859"/>
                  <a:pt x="2966640" y="136519"/>
                  <a:pt x="2964648" y="140773"/>
                </a:cubicBezTo>
                <a:lnTo>
                  <a:pt x="2844409" y="264258"/>
                </a:lnTo>
                <a:cubicBezTo>
                  <a:pt x="2842330" y="267960"/>
                  <a:pt x="2837798" y="270486"/>
                  <a:pt x="2832598" y="270841"/>
                </a:cubicBezTo>
                <a:lnTo>
                  <a:pt x="2721424" y="270841"/>
                </a:lnTo>
                <a:cubicBezTo>
                  <a:pt x="2716891" y="270841"/>
                  <a:pt x="2714899" y="267922"/>
                  <a:pt x="2716891" y="264258"/>
                </a:cubicBezTo>
                <a:lnTo>
                  <a:pt x="2837200" y="140772"/>
                </a:lnTo>
                <a:cubicBezTo>
                  <a:pt x="2839122" y="136510"/>
                  <a:pt x="2839122" y="131869"/>
                  <a:pt x="2837200" y="127606"/>
                </a:cubicBezTo>
                <a:lnTo>
                  <a:pt x="2716891" y="6562"/>
                </a:lnTo>
                <a:cubicBezTo>
                  <a:pt x="2716201" y="5818"/>
                  <a:pt x="2715848" y="4918"/>
                  <a:pt x="2715890" y="4003"/>
                </a:cubicBezTo>
                <a:cubicBezTo>
                  <a:pt x="2715994" y="1721"/>
                  <a:pt x="2718471" y="-65"/>
                  <a:pt x="2721424" y="15"/>
                </a:cubicBezTo>
                <a:lnTo>
                  <a:pt x="2832598" y="15"/>
                </a:lnTo>
                <a:close/>
                <a:moveTo>
                  <a:pt x="2617802" y="0"/>
                </a:moveTo>
                <a:cubicBezTo>
                  <a:pt x="2626247" y="0"/>
                  <a:pt x="2631466" y="8255"/>
                  <a:pt x="2636274" y="13325"/>
                </a:cubicBezTo>
                <a:cubicBezTo>
                  <a:pt x="2642728" y="19988"/>
                  <a:pt x="2731792" y="109502"/>
                  <a:pt x="2749783" y="127606"/>
                </a:cubicBezTo>
                <a:cubicBezTo>
                  <a:pt x="2751843" y="131850"/>
                  <a:pt x="2751843" y="136528"/>
                  <a:pt x="2749783" y="140773"/>
                </a:cubicBezTo>
                <a:lnTo>
                  <a:pt x="2629613" y="264258"/>
                </a:lnTo>
                <a:cubicBezTo>
                  <a:pt x="2627495" y="267936"/>
                  <a:pt x="2622984" y="270450"/>
                  <a:pt x="2617802" y="270841"/>
                </a:cubicBezTo>
                <a:lnTo>
                  <a:pt x="2506558" y="270841"/>
                </a:lnTo>
                <a:cubicBezTo>
                  <a:pt x="2505375" y="270865"/>
                  <a:pt x="2504213" y="270585"/>
                  <a:pt x="2503257" y="270045"/>
                </a:cubicBezTo>
                <a:cubicBezTo>
                  <a:pt x="2500870" y="268696"/>
                  <a:pt x="2500349" y="266105"/>
                  <a:pt x="2502094" y="264258"/>
                </a:cubicBezTo>
                <a:lnTo>
                  <a:pt x="2622264" y="140772"/>
                </a:lnTo>
                <a:cubicBezTo>
                  <a:pt x="2624326" y="136528"/>
                  <a:pt x="2624326" y="131850"/>
                  <a:pt x="2622264" y="127606"/>
                </a:cubicBezTo>
                <a:lnTo>
                  <a:pt x="2502095" y="6561"/>
                </a:lnTo>
                <a:cubicBezTo>
                  <a:pt x="2501397" y="5823"/>
                  <a:pt x="2501038" y="4926"/>
                  <a:pt x="2501073" y="4011"/>
                </a:cubicBezTo>
                <a:cubicBezTo>
                  <a:pt x="2501160" y="1736"/>
                  <a:pt x="2503616" y="-52"/>
                  <a:pt x="2506558" y="15"/>
                </a:cubicBezTo>
                <a:lnTo>
                  <a:pt x="2617802" y="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7479" y="709236"/>
            <a:ext cx="2446570" cy="18620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693214" y="-297506"/>
            <a:ext cx="1384330" cy="289121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8630" y="2757668"/>
            <a:ext cx="5320497" cy="180631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系统使用与维护</a:t>
            </a: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51450" y="5277063"/>
            <a:ext cx="1530109" cy="268552"/>
            <a:chOff x="551450" y="5277063"/>
            <a:chExt cx="1530109" cy="268552"/>
          </a:xfrm>
        </p:grpSpPr>
        <p:sp>
          <p:nvSpPr>
            <p:cNvPr id="18" name="标题 1"/>
            <p:cNvSpPr txBox="1"/>
            <p:nvPr/>
          </p:nvSpPr>
          <p:spPr>
            <a:xfrm>
              <a:off x="1813007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882406" y="5346452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392488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457920" y="5346452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971969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1039195" y="5346452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551450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625825" y="5346452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9395" y="1317625"/>
            <a:ext cx="4319905" cy="4958080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1">
                    <a:lumMod val="60000"/>
                    <a:lumOff val="40000"/>
                    <a:alpha val="0"/>
                  </a:schemeClr>
                </a:gs>
                <a:gs pos="54560">
                  <a:schemeClr val="accent1">
                    <a:lumMod val="20000"/>
                    <a:lumOff val="80000"/>
                    <a:alpha val="0"/>
                  </a:schemeClr>
                </a:gs>
                <a:gs pos="79734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769100" y="1524000"/>
            <a:ext cx="3996744" cy="1423482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80160" y="1317625"/>
            <a:ext cx="4319905" cy="4958715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1">
                    <a:lumMod val="60000"/>
                    <a:lumOff val="40000"/>
                    <a:alpha val="0"/>
                  </a:schemeClr>
                </a:gs>
                <a:gs pos="54560">
                  <a:schemeClr val="accent1">
                    <a:lumMod val="20000"/>
                    <a:lumOff val="80000"/>
                    <a:alpha val="0"/>
                  </a:schemeClr>
                </a:gs>
                <a:gs pos="79734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47800" y="1524000"/>
            <a:ext cx="3996744" cy="1423482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60090" y="3134743"/>
            <a:ext cx="3960000" cy="2498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系统要求 Python 3.6+，相关依赖包见 requirements.txt 文件。安装步骤包括克隆或下载项目代码，安装所需依赖。通过 pip install - r requirements.txt 命令可快速安装所有依赖包，确保系统正常运行。
例如，安装完成后，运行 python zhipin_scraper.py 可成功生成模拟职位数据并添加到数据库，显示数据统计信息，验证系统安装成功。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69329" y="3175343"/>
            <a:ext cx="3960000" cy="2460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数据收集通过运行爬虫程序实现，执行 python zhipin_scraper.py 后，系统会显示数据生成与添加到数据库的信息。数据分析通过运行 python data_analysis.py 实现，执行后系统会生成多个分析图表和一份综合报告。
例如，运行分析程序后，薪资分析图表、地点分布图表等保存在 eyes 目录下，同时生成包含所有分析结果的 HTML 报告，用户可直接查看分析结果，获取就业市场洞察。</a:t>
            </a:r>
            <a:endParaRPr kumimoji="1" lang="zh-CN" altLang="en-US" sz="1400"/>
          </a:p>
        </p:txBody>
      </p:sp>
      <p:sp>
        <p:nvSpPr>
          <p:cNvPr id="10" name="标题 1"/>
          <p:cNvSpPr txBox="1"/>
          <p:nvPr/>
        </p:nvSpPr>
        <p:spPr>
          <a:xfrm>
            <a:off x="1460090" y="1687710"/>
            <a:ext cx="3960000" cy="108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系统要求与依赖安装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69329" y="1687710"/>
            <a:ext cx="3960000" cy="108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数据收集与分析操作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287334" y="6021301"/>
            <a:ext cx="163273" cy="163273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9120686" y="610293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8667750" y="6003290"/>
            <a:ext cx="159385" cy="180975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6769372" y="6093413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6" name="标题 1"/>
          <p:cNvCxnSpPr/>
          <p:nvPr/>
        </p:nvCxnSpPr>
        <p:spPr>
          <a:xfrm>
            <a:off x="3647617" y="610293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7" name="标题 1"/>
          <p:cNvCxnSpPr/>
          <p:nvPr/>
        </p:nvCxnSpPr>
        <p:spPr>
          <a:xfrm>
            <a:off x="1415683" y="610293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环境配置与安装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3100" y="1493943"/>
            <a:ext cx="5299075" cy="4316307"/>
          </a:xfrm>
          <a:prstGeom prst="roundRect">
            <a:avLst>
              <a:gd name="adj" fmla="val 692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25854" y="2269650"/>
            <a:ext cx="4913875" cy="3358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分析图表中的中文无法正确显示时，系统已内置自动回退机制，使用 ID 标识替代中文。用户可在 HTML 报告中查看 ID 与中文的对照表，也可尝试安装相应的中文字体解决显示问题。
例如，安装中文字体后，重新生成分析图表，中文即可正常显示，提升用户体验，使分析结果更易于理解。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5854" y="1543050"/>
            <a:ext cx="4179118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中文显示问题解决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321147" y="1792056"/>
            <a:ext cx="278484" cy="30166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05538" y="1493943"/>
            <a:ext cx="5299075" cy="4316307"/>
          </a:xfrm>
          <a:prstGeom prst="roundRect">
            <a:avLst>
              <a:gd name="adj" fmla="val 582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lumMod val="75000"/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276069" y="5764531"/>
            <a:ext cx="5158012" cy="45719"/>
          </a:xfrm>
          <a:custGeom>
            <a:avLst/>
            <a:gdLst>
              <a:gd name="connsiteX0" fmla="*/ 0 w 5158012"/>
              <a:gd name="connsiteY0" fmla="*/ 45719 h 45719"/>
              <a:gd name="connsiteX1" fmla="*/ 5153535 w 5158012"/>
              <a:gd name="connsiteY1" fmla="*/ 45719 h 45719"/>
              <a:gd name="connsiteX2" fmla="*/ 5158012 w 5158012"/>
              <a:gd name="connsiteY2" fmla="*/ 41242 h 45719"/>
              <a:gd name="connsiteX3" fmla="*/ 5158012 w 5158012"/>
              <a:gd name="connsiteY3" fmla="*/ 36103 h 45719"/>
              <a:gd name="connsiteX4" fmla="*/ 5125492 w 5158012"/>
              <a:gd name="connsiteY4" fmla="*/ 14177 h 45719"/>
              <a:gd name="connsiteX5" fmla="*/ 5055271 w 5158012"/>
              <a:gd name="connsiteY5" fmla="*/ 0 h 45719"/>
              <a:gd name="connsiteX6" fmla="*/ 117004 w 5158012"/>
              <a:gd name="connsiteY6" fmla="*/ 0 h 45719"/>
              <a:gd name="connsiteX7" fmla="*/ 46783 w 5158012"/>
              <a:gd name="connsiteY7" fmla="*/ 14177 h 45719"/>
            </a:gdLst>
            <a:ahLst/>
            <a:cxnLst/>
            <a:rect l="l" t="t" r="r" b="b"/>
            <a:pathLst>
              <a:path w="5158012" h="45719">
                <a:moveTo>
                  <a:pt x="0" y="45719"/>
                </a:moveTo>
                <a:lnTo>
                  <a:pt x="5153535" y="45719"/>
                </a:lnTo>
                <a:cubicBezTo>
                  <a:pt x="5156008" y="45719"/>
                  <a:pt x="5158012" y="43715"/>
                  <a:pt x="5158012" y="41242"/>
                </a:cubicBezTo>
                <a:lnTo>
                  <a:pt x="5158012" y="36103"/>
                </a:lnTo>
                <a:lnTo>
                  <a:pt x="5125492" y="14177"/>
                </a:lnTo>
                <a:cubicBezTo>
                  <a:pt x="5103909" y="5048"/>
                  <a:pt x="5080179" y="0"/>
                  <a:pt x="5055271" y="0"/>
                </a:cubicBezTo>
                <a:lnTo>
                  <a:pt x="117004" y="0"/>
                </a:lnTo>
                <a:cubicBezTo>
                  <a:pt x="92096" y="0"/>
                  <a:pt x="68366" y="5048"/>
                  <a:pt x="46783" y="1417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190500" sx="105000" sy="105000" algn="ctr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857614" y="1792056"/>
            <a:ext cx="311722" cy="30166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0205" y="2266950"/>
            <a:ext cx="4913875" cy="32956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数据量过大导致分析速度变慢时，可修改数据管理模块实现数据分片存储，或添加时间筛选功能，只分析特定时间段的数据。通过这些优化措施，可有效提高数据分析效率，确保系统性能稳定。
例如，设置时间筛选功能后，只分析最近三个月的数据，大大减少了数据处理量，加快了分析速度，同时保证了分析结果的时效性。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20205" y="1543050"/>
            <a:ext cx="4179118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数据累积问题优化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问题解决与优化建议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0674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2384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4446695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1579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6537196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685705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55370" y="2997200"/>
            <a:ext cx="2700020" cy="1914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项目维护包括定期更新依赖包，检查并优化数据存储结构，根据招聘网站变化调整爬取逻辑等。通过这些措施，确保系统长期稳定运行，适应不断变化的就业市场环境。
例如，定期更新依赖包可修复潜在漏洞，提升系统安全性；优化数据存储结构可提高数据存储效率，降低存储成本。</a:t>
            </a:r>
            <a:endParaRPr kumimoji="1" lang="zh-CN" altLang="en-US" sz="1300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项目维护措施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46693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欢迎用户贡献代码或提出改进建议。参与方式包括 Fork 项目仓库、创建特性分支、提交变更、创建 Pull Request 等。通过这种方式，汇聚众智，共同推动系统功能优化与完善。
例如，用户可通过 Fork 项目仓库，在本地进行代码修改与功能扩展，然后提交 Pull Request，将改进后的代码合并到主项目中，为系统发展贡献力量。</a:t>
            </a:r>
            <a:endParaRPr kumimoji="1" lang="zh-CN" altLang="en-US" sz="1300"/>
          </a:p>
        </p:txBody>
      </p:sp>
      <p:sp>
        <p:nvSpPr>
          <p:cNvPr id="17" name="标题 1"/>
          <p:cNvSpPr txBox="1"/>
          <p:nvPr/>
        </p:nvSpPr>
        <p:spPr>
          <a:xfrm>
            <a:off x="8446693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参与贡献方式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系统维护与贡献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16200000" flipH="1">
            <a:off x="3248430" y="2508960"/>
            <a:ext cx="1123468" cy="7654835"/>
          </a:xfrm>
          <a:custGeom>
            <a:avLst/>
            <a:gdLst>
              <a:gd name="connsiteX0" fmla="*/ 0 w 1632425"/>
              <a:gd name="connsiteY0" fmla="*/ 0 h 4305844"/>
              <a:gd name="connsiteX1" fmla="*/ 1632425 w 1632425"/>
              <a:gd name="connsiteY1" fmla="*/ 0 h 4305844"/>
              <a:gd name="connsiteX2" fmla="*/ 1632425 w 1632425"/>
              <a:gd name="connsiteY2" fmla="*/ 2213914 h 4305844"/>
              <a:gd name="connsiteX3" fmla="*/ 1621876 w 1632425"/>
              <a:gd name="connsiteY3" fmla="*/ 2280792 h 4305844"/>
              <a:gd name="connsiteX4" fmla="*/ 967928 w 1632425"/>
              <a:gd name="connsiteY4" fmla="*/ 4305844 h 4305844"/>
              <a:gd name="connsiteX5" fmla="*/ 38211 w 1632425"/>
              <a:gd name="connsiteY5" fmla="*/ 58559 h 4305844"/>
            </a:gdLst>
            <a:ahLst/>
            <a:cxnLst/>
            <a:rect l="l" t="t" r="r" b="b"/>
            <a:pathLst>
              <a:path w="1632425" h="4305844">
                <a:moveTo>
                  <a:pt x="0" y="0"/>
                </a:moveTo>
                <a:lnTo>
                  <a:pt x="1632425" y="0"/>
                </a:lnTo>
                <a:lnTo>
                  <a:pt x="1632425" y="2213914"/>
                </a:lnTo>
                <a:lnTo>
                  <a:pt x="1621876" y="2280792"/>
                </a:lnTo>
                <a:cubicBezTo>
                  <a:pt x="1404534" y="3486853"/>
                  <a:pt x="967928" y="4305844"/>
                  <a:pt x="967928" y="4305844"/>
                </a:cubicBezTo>
                <a:cubicBezTo>
                  <a:pt x="1234844" y="2345395"/>
                  <a:pt x="544419" y="852956"/>
                  <a:pt x="38211" y="58559"/>
                </a:cubicBezTo>
                <a:close/>
              </a:path>
            </a:pathLst>
          </a:custGeom>
          <a:gradFill>
            <a:gsLst>
              <a:gs pos="43000">
                <a:schemeClr val="accent1">
                  <a:alpha val="47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16017" y="0"/>
            <a:ext cx="6648913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6000">
                <a:schemeClr val="accent1">
                  <a:alpha val="3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 l="825" t="30566" r="12247" b="15660"/>
          <a:stretch>
            <a:fillRect/>
          </a:stretch>
        </p:blipFill>
        <p:spPr>
          <a:xfrm>
            <a:off x="5958306" y="40662"/>
            <a:ext cx="6236109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349226">
            <a:off x="6188704" y="3576719"/>
            <a:ext cx="633046" cy="781334"/>
          </a:xfrm>
          <a:custGeom>
            <a:avLst/>
            <a:gdLst>
              <a:gd name="connsiteX0" fmla="*/ 2303469 w 3920370"/>
              <a:gd name="connsiteY0" fmla="*/ 4578370 h 4838700"/>
              <a:gd name="connsiteX1" fmla="*/ 2347919 w 3920370"/>
              <a:gd name="connsiteY1" fmla="*/ 4591896 h 4838700"/>
              <a:gd name="connsiteX2" fmla="*/ 2412246 w 3920370"/>
              <a:gd name="connsiteY2" fmla="*/ 4632210 h 4838700"/>
              <a:gd name="connsiteX3" fmla="*/ 2447171 w 3920370"/>
              <a:gd name="connsiteY3" fmla="*/ 4722620 h 4838700"/>
              <a:gd name="connsiteX4" fmla="*/ 2313575 w 3920370"/>
              <a:gd name="connsiteY4" fmla="*/ 4838700 h 4838700"/>
              <a:gd name="connsiteX5" fmla="*/ 2210467 w 3920370"/>
              <a:gd name="connsiteY5" fmla="*/ 4810125 h 4838700"/>
              <a:gd name="connsiteX6" fmla="*/ 2182081 w 3920370"/>
              <a:gd name="connsiteY6" fmla="*/ 4671511 h 4838700"/>
              <a:gd name="connsiteX7" fmla="*/ 2243971 w 3920370"/>
              <a:gd name="connsiteY7" fmla="*/ 4594245 h 4838700"/>
              <a:gd name="connsiteX8" fmla="*/ 2303469 w 3920370"/>
              <a:gd name="connsiteY8" fmla="*/ 4578370 h 4838700"/>
              <a:gd name="connsiteX9" fmla="*/ 1783892 w 3920370"/>
              <a:gd name="connsiteY9" fmla="*/ 3811516 h 4838700"/>
              <a:gd name="connsiteX10" fmla="*/ 1871547 w 3920370"/>
              <a:gd name="connsiteY10" fmla="*/ 3859489 h 4838700"/>
              <a:gd name="connsiteX11" fmla="*/ 1894298 w 3920370"/>
              <a:gd name="connsiteY11" fmla="*/ 3941429 h 4838700"/>
              <a:gd name="connsiteX12" fmla="*/ 1861488 w 3920370"/>
              <a:gd name="connsiteY12" fmla="*/ 4039984 h 4838700"/>
              <a:gd name="connsiteX13" fmla="*/ 1705070 w 3920370"/>
              <a:gd name="connsiteY13" fmla="*/ 4062806 h 4838700"/>
              <a:gd name="connsiteX14" fmla="*/ 1687792 w 3920370"/>
              <a:gd name="connsiteY14" fmla="*/ 3841492 h 4838700"/>
              <a:gd name="connsiteX15" fmla="*/ 1783892 w 3920370"/>
              <a:gd name="connsiteY15" fmla="*/ 3811516 h 4838700"/>
              <a:gd name="connsiteX16" fmla="*/ 3109459 w 3920370"/>
              <a:gd name="connsiteY16" fmla="*/ 3776598 h 4838700"/>
              <a:gd name="connsiteX17" fmla="*/ 3207828 w 3920370"/>
              <a:gd name="connsiteY17" fmla="*/ 3821445 h 4838700"/>
              <a:gd name="connsiteX18" fmla="*/ 3240638 w 3920370"/>
              <a:gd name="connsiteY18" fmla="*/ 3907170 h 4838700"/>
              <a:gd name="connsiteX19" fmla="*/ 3168731 w 3920370"/>
              <a:gd name="connsiteY19" fmla="*/ 4030764 h 4838700"/>
              <a:gd name="connsiteX20" fmla="*/ 2980413 w 3920370"/>
              <a:gd name="connsiteY20" fmla="*/ 3949320 h 4838700"/>
              <a:gd name="connsiteX21" fmla="*/ 3017825 w 3920370"/>
              <a:gd name="connsiteY21" fmla="*/ 3800538 h 4838700"/>
              <a:gd name="connsiteX22" fmla="*/ 3109459 w 3920370"/>
              <a:gd name="connsiteY22" fmla="*/ 3776598 h 4838700"/>
              <a:gd name="connsiteX23" fmla="*/ 3779922 w 3920370"/>
              <a:gd name="connsiteY23" fmla="*/ 3080556 h 4838700"/>
              <a:gd name="connsiteX24" fmla="*/ 3891185 w 3920370"/>
              <a:gd name="connsiteY24" fmla="*/ 3126609 h 4838700"/>
              <a:gd name="connsiteX25" fmla="*/ 3920370 w 3920370"/>
              <a:gd name="connsiteY25" fmla="*/ 3233499 h 4838700"/>
              <a:gd name="connsiteX26" fmla="*/ 3883485 w 3920370"/>
              <a:gd name="connsiteY26" fmla="*/ 3339235 h 4838700"/>
              <a:gd name="connsiteX27" fmla="*/ 3672070 w 3920370"/>
              <a:gd name="connsiteY27" fmla="*/ 3259484 h 4838700"/>
              <a:gd name="connsiteX28" fmla="*/ 3748920 w 3920370"/>
              <a:gd name="connsiteY28" fmla="*/ 3085165 h 4838700"/>
              <a:gd name="connsiteX29" fmla="*/ 3779922 w 3920370"/>
              <a:gd name="connsiteY29" fmla="*/ 3080556 h 4838700"/>
              <a:gd name="connsiteX30" fmla="*/ 1216069 w 3920370"/>
              <a:gd name="connsiteY30" fmla="*/ 3029232 h 4838700"/>
              <a:gd name="connsiteX31" fmla="*/ 1341383 w 3920370"/>
              <a:gd name="connsiteY31" fmla="*/ 3167577 h 4838700"/>
              <a:gd name="connsiteX32" fmla="*/ 1315983 w 3920370"/>
              <a:gd name="connsiteY32" fmla="*/ 3253418 h 4838700"/>
              <a:gd name="connsiteX33" fmla="*/ 1250300 w 3920370"/>
              <a:gd name="connsiteY33" fmla="*/ 3294941 h 4838700"/>
              <a:gd name="connsiteX34" fmla="*/ 1172675 w 3920370"/>
              <a:gd name="connsiteY34" fmla="*/ 3297381 h 4838700"/>
              <a:gd name="connsiteX35" fmla="*/ 1114886 w 3920370"/>
              <a:gd name="connsiteY35" fmla="*/ 3259015 h 4838700"/>
              <a:gd name="connsiteX36" fmla="*/ 1130073 w 3920370"/>
              <a:gd name="connsiteY36" fmla="*/ 3045107 h 4838700"/>
              <a:gd name="connsiteX37" fmla="*/ 1216069 w 3920370"/>
              <a:gd name="connsiteY37" fmla="*/ 3029232 h 4838700"/>
              <a:gd name="connsiteX38" fmla="*/ 2563576 w 3920370"/>
              <a:gd name="connsiteY38" fmla="*/ 3009900 h 4838700"/>
              <a:gd name="connsiteX39" fmla="*/ 2664047 w 3920370"/>
              <a:gd name="connsiteY39" fmla="*/ 3047023 h 4838700"/>
              <a:gd name="connsiteX40" fmla="*/ 2470328 w 3920370"/>
              <a:gd name="connsiteY40" fmla="*/ 3235056 h 4838700"/>
              <a:gd name="connsiteX41" fmla="*/ 2468226 w 3920370"/>
              <a:gd name="connsiteY41" fmla="*/ 3047931 h 4838700"/>
              <a:gd name="connsiteX42" fmla="*/ 2563576 w 3920370"/>
              <a:gd name="connsiteY42" fmla="*/ 3009900 h 4838700"/>
              <a:gd name="connsiteX43" fmla="*/ 3261019 w 3920370"/>
              <a:gd name="connsiteY43" fmla="*/ 2322939 h 4838700"/>
              <a:gd name="connsiteX44" fmla="*/ 3351350 w 3920370"/>
              <a:gd name="connsiteY44" fmla="*/ 2358226 h 4838700"/>
              <a:gd name="connsiteX45" fmla="*/ 3380198 w 3920370"/>
              <a:gd name="connsiteY45" fmla="*/ 2443951 h 4838700"/>
              <a:gd name="connsiteX46" fmla="*/ 3296066 w 3920370"/>
              <a:gd name="connsiteY46" fmla="*/ 2578258 h 4838700"/>
              <a:gd name="connsiteX47" fmla="*/ 3195088 w 3920370"/>
              <a:gd name="connsiteY47" fmla="*/ 2564128 h 4838700"/>
              <a:gd name="connsiteX48" fmla="*/ 3128789 w 3920370"/>
              <a:gd name="connsiteY48" fmla="*/ 2504422 h 4838700"/>
              <a:gd name="connsiteX49" fmla="*/ 3167541 w 3920370"/>
              <a:gd name="connsiteY49" fmla="*/ 2349550 h 4838700"/>
              <a:gd name="connsiteX50" fmla="*/ 3261019 w 3920370"/>
              <a:gd name="connsiteY50" fmla="*/ 2322939 h 4838700"/>
              <a:gd name="connsiteX51" fmla="*/ 671277 w 3920370"/>
              <a:gd name="connsiteY51" fmla="*/ 2259628 h 4838700"/>
              <a:gd name="connsiteX52" fmla="*/ 761045 w 3920370"/>
              <a:gd name="connsiteY52" fmla="*/ 2297658 h 4838700"/>
              <a:gd name="connsiteX53" fmla="*/ 796170 w 3920370"/>
              <a:gd name="connsiteY53" fmla="*/ 2386270 h 4838700"/>
              <a:gd name="connsiteX54" fmla="*/ 657205 w 3920370"/>
              <a:gd name="connsiteY54" fmla="*/ 2508250 h 4838700"/>
              <a:gd name="connsiteX55" fmla="*/ 542170 w 3920370"/>
              <a:gd name="connsiteY55" fmla="*/ 2392865 h 4838700"/>
              <a:gd name="connsiteX56" fmla="*/ 581244 w 3920370"/>
              <a:gd name="connsiteY56" fmla="*/ 2293479 h 4838700"/>
              <a:gd name="connsiteX57" fmla="*/ 671277 w 3920370"/>
              <a:gd name="connsiteY57" fmla="*/ 2259628 h 4838700"/>
              <a:gd name="connsiteX58" fmla="*/ 2020673 w 3920370"/>
              <a:gd name="connsiteY58" fmla="*/ 2216655 h 4838700"/>
              <a:gd name="connsiteX59" fmla="*/ 2109877 w 3920370"/>
              <a:gd name="connsiteY59" fmla="*/ 2261016 h 4838700"/>
              <a:gd name="connsiteX60" fmla="*/ 2146231 w 3920370"/>
              <a:gd name="connsiteY60" fmla="*/ 2364343 h 4838700"/>
              <a:gd name="connsiteX61" fmla="*/ 2102523 w 3920370"/>
              <a:gd name="connsiteY61" fmla="*/ 2453634 h 4838700"/>
              <a:gd name="connsiteX62" fmla="*/ 2008059 w 3920370"/>
              <a:gd name="connsiteY62" fmla="*/ 2482787 h 4838700"/>
              <a:gd name="connsiteX63" fmla="*/ 1923921 w 3920370"/>
              <a:gd name="connsiteY63" fmla="*/ 2454275 h 4838700"/>
              <a:gd name="connsiteX64" fmla="*/ 1881954 w 3920370"/>
              <a:gd name="connsiteY64" fmla="*/ 2337099 h 4838700"/>
              <a:gd name="connsiteX65" fmla="*/ 1959436 w 3920370"/>
              <a:gd name="connsiteY65" fmla="*/ 2229557 h 4838700"/>
              <a:gd name="connsiteX66" fmla="*/ 1991411 w 3920370"/>
              <a:gd name="connsiteY66" fmla="*/ 2216657 h 4838700"/>
              <a:gd name="connsiteX67" fmla="*/ 2020673 w 3920370"/>
              <a:gd name="connsiteY67" fmla="*/ 2216655 h 4838700"/>
              <a:gd name="connsiteX68" fmla="*/ 2697998 w 3920370"/>
              <a:gd name="connsiteY68" fmla="*/ 1531950 h 4838700"/>
              <a:gd name="connsiteX69" fmla="*/ 2758450 w 3920370"/>
              <a:gd name="connsiteY69" fmla="*/ 1549449 h 4838700"/>
              <a:gd name="connsiteX70" fmla="*/ 2837852 w 3920370"/>
              <a:gd name="connsiteY70" fmla="*/ 1662161 h 4838700"/>
              <a:gd name="connsiteX71" fmla="*/ 2809357 w 3920370"/>
              <a:gd name="connsiteY71" fmla="*/ 1762702 h 4838700"/>
              <a:gd name="connsiteX72" fmla="*/ 2713449 w 3920370"/>
              <a:gd name="connsiteY72" fmla="*/ 1803400 h 4838700"/>
              <a:gd name="connsiteX73" fmla="*/ 2575139 w 3920370"/>
              <a:gd name="connsiteY73" fmla="*/ 1673024 h 4838700"/>
              <a:gd name="connsiteX74" fmla="*/ 2661473 w 3920370"/>
              <a:gd name="connsiteY74" fmla="*/ 1539106 h 4838700"/>
              <a:gd name="connsiteX75" fmla="*/ 2697998 w 3920370"/>
              <a:gd name="connsiteY75" fmla="*/ 1531950 h 4838700"/>
              <a:gd name="connsiteX76" fmla="*/ 110787 w 3920370"/>
              <a:gd name="connsiteY76" fmla="*/ 1468054 h 4838700"/>
              <a:gd name="connsiteX77" fmla="*/ 188245 w 3920370"/>
              <a:gd name="connsiteY77" fmla="*/ 1501068 h 4838700"/>
              <a:gd name="connsiteX78" fmla="*/ 211795 w 3920370"/>
              <a:gd name="connsiteY78" fmla="*/ 1721008 h 4838700"/>
              <a:gd name="connsiteX79" fmla="*/ 43695 w 3920370"/>
              <a:gd name="connsiteY79" fmla="*/ 1721704 h 4838700"/>
              <a:gd name="connsiteX80" fmla="*/ 2614 w 3920370"/>
              <a:gd name="connsiteY80" fmla="*/ 1616262 h 4838700"/>
              <a:gd name="connsiteX81" fmla="*/ 53220 w 3920370"/>
              <a:gd name="connsiteY81" fmla="*/ 1481905 h 4838700"/>
              <a:gd name="connsiteX82" fmla="*/ 110787 w 3920370"/>
              <a:gd name="connsiteY82" fmla="*/ 1468054 h 4838700"/>
              <a:gd name="connsiteX83" fmla="*/ 1435247 w 3920370"/>
              <a:gd name="connsiteY83" fmla="*/ 1439595 h 4838700"/>
              <a:gd name="connsiteX84" fmla="*/ 1463400 w 3920370"/>
              <a:gd name="connsiteY84" fmla="*/ 1441591 h 4838700"/>
              <a:gd name="connsiteX85" fmla="*/ 1557591 w 3920370"/>
              <a:gd name="connsiteY85" fmla="*/ 1483624 h 4838700"/>
              <a:gd name="connsiteX86" fmla="*/ 1600503 w 3920370"/>
              <a:gd name="connsiteY86" fmla="*/ 1579689 h 4838700"/>
              <a:gd name="connsiteX87" fmla="*/ 1561625 w 3920370"/>
              <a:gd name="connsiteY87" fmla="*/ 1678807 h 4838700"/>
              <a:gd name="connsiteX88" fmla="*/ 1380963 w 3920370"/>
              <a:gd name="connsiteY88" fmla="*/ 1683318 h 4838700"/>
              <a:gd name="connsiteX89" fmla="*/ 1342270 w 3920370"/>
              <a:gd name="connsiteY89" fmla="*/ 1579694 h 4838700"/>
              <a:gd name="connsiteX90" fmla="*/ 1377195 w 3920370"/>
              <a:gd name="connsiteY90" fmla="*/ 1474261 h 4838700"/>
              <a:gd name="connsiteX91" fmla="*/ 1435247 w 3920370"/>
              <a:gd name="connsiteY91" fmla="*/ 1439595 h 4838700"/>
              <a:gd name="connsiteX92" fmla="*/ 2161179 w 3920370"/>
              <a:gd name="connsiteY92" fmla="*/ 757909 h 4838700"/>
              <a:gd name="connsiteX93" fmla="*/ 2203052 w 3920370"/>
              <a:gd name="connsiteY93" fmla="*/ 769007 h 4838700"/>
              <a:gd name="connsiteX94" fmla="*/ 2286233 w 3920370"/>
              <a:gd name="connsiteY94" fmla="*/ 851444 h 4838700"/>
              <a:gd name="connsiteX95" fmla="*/ 2289477 w 3920370"/>
              <a:gd name="connsiteY95" fmla="*/ 941662 h 4838700"/>
              <a:gd name="connsiteX96" fmla="*/ 2022142 w 3920370"/>
              <a:gd name="connsiteY96" fmla="*/ 893430 h 4838700"/>
              <a:gd name="connsiteX97" fmla="*/ 2119082 w 3920370"/>
              <a:gd name="connsiteY97" fmla="*/ 769266 h 4838700"/>
              <a:gd name="connsiteX98" fmla="*/ 2161179 w 3920370"/>
              <a:gd name="connsiteY98" fmla="*/ 757909 h 4838700"/>
              <a:gd name="connsiteX99" fmla="*/ 920369 w 3920370"/>
              <a:gd name="connsiteY99" fmla="*/ 670763 h 4838700"/>
              <a:gd name="connsiteX100" fmla="*/ 1012397 w 3920370"/>
              <a:gd name="connsiteY100" fmla="*/ 709573 h 4838700"/>
              <a:gd name="connsiteX101" fmla="*/ 1036277 w 3920370"/>
              <a:gd name="connsiteY101" fmla="*/ 855930 h 4838700"/>
              <a:gd name="connsiteX102" fmla="*/ 835249 w 3920370"/>
              <a:gd name="connsiteY102" fmla="*/ 906925 h 4838700"/>
              <a:gd name="connsiteX103" fmla="*/ 796170 w 3920370"/>
              <a:gd name="connsiteY103" fmla="*/ 809191 h 4838700"/>
              <a:gd name="connsiteX104" fmla="*/ 830296 w 3920370"/>
              <a:gd name="connsiteY104" fmla="*/ 708720 h 4838700"/>
              <a:gd name="connsiteX105" fmla="*/ 920369 w 3920370"/>
              <a:gd name="connsiteY105" fmla="*/ 670763 h 4838700"/>
              <a:gd name="connsiteX106" fmla="*/ 1603796 w 3920370"/>
              <a:gd name="connsiteY106" fmla="*/ 0 h 4838700"/>
              <a:gd name="connsiteX107" fmla="*/ 1737478 w 3920370"/>
              <a:gd name="connsiteY107" fmla="*/ 66454 h 4838700"/>
              <a:gd name="connsiteX108" fmla="*/ 1747990 w 3920370"/>
              <a:gd name="connsiteY108" fmla="*/ 154045 h 4838700"/>
              <a:gd name="connsiteX109" fmla="*/ 1635162 w 3920370"/>
              <a:gd name="connsiteY109" fmla="*/ 260099 h 4838700"/>
              <a:gd name="connsiteX110" fmla="*/ 1495096 w 3920370"/>
              <a:gd name="connsiteY110" fmla="*/ 191293 h 4838700"/>
              <a:gd name="connsiteX111" fmla="*/ 1509585 w 3920370"/>
              <a:gd name="connsiteY111" fmla="*/ 29394 h 4838700"/>
              <a:gd name="connsiteX112" fmla="*/ 1603796 w 3920370"/>
              <a:gd name="connsiteY112" fmla="*/ 0 h 4838700"/>
            </a:gdLst>
            <a:ahLst/>
            <a:cxnLst/>
            <a:rect l="l" t="t" r="r" b="b"/>
            <a:pathLst>
              <a:path w="3920370" h="4838700">
                <a:moveTo>
                  <a:pt x="2303469" y="4578370"/>
                </a:moveTo>
                <a:cubicBezTo>
                  <a:pt x="2311746" y="4581851"/>
                  <a:pt x="2331748" y="4587938"/>
                  <a:pt x="2347919" y="4591896"/>
                </a:cubicBezTo>
                <a:cubicBezTo>
                  <a:pt x="2364090" y="4595854"/>
                  <a:pt x="2393037" y="4613995"/>
                  <a:pt x="2412246" y="4632210"/>
                </a:cubicBezTo>
                <a:cubicBezTo>
                  <a:pt x="2440291" y="4658803"/>
                  <a:pt x="2447171" y="4676615"/>
                  <a:pt x="2447171" y="4722620"/>
                </a:cubicBezTo>
                <a:cubicBezTo>
                  <a:pt x="2447171" y="4809539"/>
                  <a:pt x="2413609" y="4838700"/>
                  <a:pt x="2313575" y="4838700"/>
                </a:cubicBezTo>
                <a:cubicBezTo>
                  <a:pt x="2248103" y="4838700"/>
                  <a:pt x="2231137" y="4833998"/>
                  <a:pt x="2210467" y="4810125"/>
                </a:cubicBezTo>
                <a:cubicBezTo>
                  <a:pt x="2169700" y="4763041"/>
                  <a:pt x="2163178" y="4731192"/>
                  <a:pt x="2182081" y="4671511"/>
                </a:cubicBezTo>
                <a:cubicBezTo>
                  <a:pt x="2195361" y="4629584"/>
                  <a:pt x="2210124" y="4611153"/>
                  <a:pt x="2243971" y="4594245"/>
                </a:cubicBezTo>
                <a:cubicBezTo>
                  <a:pt x="2268419" y="4582032"/>
                  <a:pt x="2295193" y="4574888"/>
                  <a:pt x="2303469" y="4578370"/>
                </a:cubicBezTo>
                <a:close/>
                <a:moveTo>
                  <a:pt x="1783892" y="3811516"/>
                </a:moveTo>
                <a:cubicBezTo>
                  <a:pt x="1817262" y="3814784"/>
                  <a:pt x="1849224" y="3831044"/>
                  <a:pt x="1871547" y="3859489"/>
                </a:cubicBezTo>
                <a:cubicBezTo>
                  <a:pt x="1880335" y="3870687"/>
                  <a:pt x="1890573" y="3907560"/>
                  <a:pt x="1894298" y="3941429"/>
                </a:cubicBezTo>
                <a:cubicBezTo>
                  <a:pt x="1900525" y="3998054"/>
                  <a:pt x="1897885" y="4005983"/>
                  <a:pt x="1861488" y="4039984"/>
                </a:cubicBezTo>
                <a:cubicBezTo>
                  <a:pt x="1803863" y="4093813"/>
                  <a:pt x="1766487" y="4099267"/>
                  <a:pt x="1705070" y="4062806"/>
                </a:cubicBezTo>
                <a:cubicBezTo>
                  <a:pt x="1609424" y="4006026"/>
                  <a:pt x="1602201" y="3913512"/>
                  <a:pt x="1687792" y="3841492"/>
                </a:cubicBezTo>
                <a:cubicBezTo>
                  <a:pt x="1715745" y="3817971"/>
                  <a:pt x="1750522" y="3808248"/>
                  <a:pt x="1783892" y="3811516"/>
                </a:cubicBezTo>
                <a:close/>
                <a:moveTo>
                  <a:pt x="3109459" y="3776598"/>
                </a:moveTo>
                <a:cubicBezTo>
                  <a:pt x="3144320" y="3780434"/>
                  <a:pt x="3180304" y="3795734"/>
                  <a:pt x="3207828" y="3821445"/>
                </a:cubicBezTo>
                <a:cubicBezTo>
                  <a:pt x="3242196" y="3853550"/>
                  <a:pt x="3246418" y="3864580"/>
                  <a:pt x="3240638" y="3907170"/>
                </a:cubicBezTo>
                <a:cubicBezTo>
                  <a:pt x="3234309" y="3953818"/>
                  <a:pt x="3215876" y="3985500"/>
                  <a:pt x="3168731" y="4030764"/>
                </a:cubicBezTo>
                <a:cubicBezTo>
                  <a:pt x="3118468" y="4079020"/>
                  <a:pt x="3015733" y="4034589"/>
                  <a:pt x="2980413" y="3949320"/>
                </a:cubicBezTo>
                <a:cubicBezTo>
                  <a:pt x="2959523" y="3898886"/>
                  <a:pt x="2974787" y="3838184"/>
                  <a:pt x="3017825" y="3800538"/>
                </a:cubicBezTo>
                <a:cubicBezTo>
                  <a:pt x="3040859" y="3780390"/>
                  <a:pt x="3074597" y="3772762"/>
                  <a:pt x="3109459" y="3776598"/>
                </a:cubicBezTo>
                <a:close/>
                <a:moveTo>
                  <a:pt x="3779922" y="3080556"/>
                </a:moveTo>
                <a:cubicBezTo>
                  <a:pt x="3815843" y="3081926"/>
                  <a:pt x="3863123" y="3100246"/>
                  <a:pt x="3891185" y="3126609"/>
                </a:cubicBezTo>
                <a:cubicBezTo>
                  <a:pt x="3915601" y="3149548"/>
                  <a:pt x="3920370" y="3167012"/>
                  <a:pt x="3920370" y="3233499"/>
                </a:cubicBezTo>
                <a:cubicBezTo>
                  <a:pt x="3920370" y="3306724"/>
                  <a:pt x="3917471" y="3315035"/>
                  <a:pt x="3883485" y="3339235"/>
                </a:cubicBezTo>
                <a:cubicBezTo>
                  <a:pt x="3807832" y="3393105"/>
                  <a:pt x="3694917" y="3350510"/>
                  <a:pt x="3672070" y="3259484"/>
                </a:cubicBezTo>
                <a:cubicBezTo>
                  <a:pt x="3656835" y="3198780"/>
                  <a:pt x="3696883" y="3107938"/>
                  <a:pt x="3748920" y="3085165"/>
                </a:cubicBezTo>
                <a:cubicBezTo>
                  <a:pt x="3757237" y="3081525"/>
                  <a:pt x="3767948" y="3080099"/>
                  <a:pt x="3779922" y="3080556"/>
                </a:cubicBezTo>
                <a:close/>
                <a:moveTo>
                  <a:pt x="1216069" y="3029232"/>
                </a:moveTo>
                <a:cubicBezTo>
                  <a:pt x="1296606" y="3037665"/>
                  <a:pt x="1334180" y="3079146"/>
                  <a:pt x="1341383" y="3167577"/>
                </a:cubicBezTo>
                <a:cubicBezTo>
                  <a:pt x="1346299" y="3227931"/>
                  <a:pt x="1343755" y="3236530"/>
                  <a:pt x="1315983" y="3253418"/>
                </a:cubicBezTo>
                <a:cubicBezTo>
                  <a:pt x="1299008" y="3263741"/>
                  <a:pt x="1269451" y="3282426"/>
                  <a:pt x="1250300" y="3294941"/>
                </a:cubicBezTo>
                <a:cubicBezTo>
                  <a:pt x="1217914" y="3316104"/>
                  <a:pt x="1212490" y="3316275"/>
                  <a:pt x="1172675" y="3297381"/>
                </a:cubicBezTo>
                <a:cubicBezTo>
                  <a:pt x="1149132" y="3286209"/>
                  <a:pt x="1123127" y="3268945"/>
                  <a:pt x="1114886" y="3259015"/>
                </a:cubicBezTo>
                <a:cubicBezTo>
                  <a:pt x="1070023" y="3204958"/>
                  <a:pt x="1078507" y="3085449"/>
                  <a:pt x="1130073" y="3045107"/>
                </a:cubicBezTo>
                <a:cubicBezTo>
                  <a:pt x="1150690" y="3028978"/>
                  <a:pt x="1173471" y="3024772"/>
                  <a:pt x="1216069" y="3029232"/>
                </a:cubicBezTo>
                <a:close/>
                <a:moveTo>
                  <a:pt x="2563576" y="3009900"/>
                </a:moveTo>
                <a:cubicBezTo>
                  <a:pt x="2616659" y="3009900"/>
                  <a:pt x="2632939" y="3015916"/>
                  <a:pt x="2664047" y="3047023"/>
                </a:cubicBezTo>
                <a:cubicBezTo>
                  <a:pt x="2786195" y="3169171"/>
                  <a:pt x="2597927" y="3351912"/>
                  <a:pt x="2470328" y="3235056"/>
                </a:cubicBezTo>
                <a:cubicBezTo>
                  <a:pt x="2410357" y="3180134"/>
                  <a:pt x="2409654" y="3117541"/>
                  <a:pt x="2468226" y="3047931"/>
                </a:cubicBezTo>
                <a:cubicBezTo>
                  <a:pt x="2495895" y="3015050"/>
                  <a:pt x="2508806" y="3009900"/>
                  <a:pt x="2563576" y="3009900"/>
                </a:cubicBezTo>
                <a:close/>
                <a:moveTo>
                  <a:pt x="3261019" y="2322939"/>
                </a:moveTo>
                <a:cubicBezTo>
                  <a:pt x="3295094" y="2324547"/>
                  <a:pt x="3328643" y="2336472"/>
                  <a:pt x="3351350" y="2358226"/>
                </a:cubicBezTo>
                <a:cubicBezTo>
                  <a:pt x="3382144" y="2387728"/>
                  <a:pt x="3386052" y="2399344"/>
                  <a:pt x="3380198" y="2443951"/>
                </a:cubicBezTo>
                <a:cubicBezTo>
                  <a:pt x="3369889" y="2522489"/>
                  <a:pt x="3346343" y="2560077"/>
                  <a:pt x="3296066" y="2578258"/>
                </a:cubicBezTo>
                <a:cubicBezTo>
                  <a:pt x="3255031" y="2593096"/>
                  <a:pt x="3245708" y="2591792"/>
                  <a:pt x="3195088" y="2564128"/>
                </a:cubicBezTo>
                <a:cubicBezTo>
                  <a:pt x="3164416" y="2547365"/>
                  <a:pt x="3134581" y="2520497"/>
                  <a:pt x="3128789" y="2504422"/>
                </a:cubicBezTo>
                <a:cubicBezTo>
                  <a:pt x="3111658" y="2456876"/>
                  <a:pt x="3131399" y="2377979"/>
                  <a:pt x="3167541" y="2349550"/>
                </a:cubicBezTo>
                <a:cubicBezTo>
                  <a:pt x="3192346" y="2330039"/>
                  <a:pt x="3226945" y="2321331"/>
                  <a:pt x="3261019" y="2322939"/>
                </a:cubicBezTo>
                <a:close/>
                <a:moveTo>
                  <a:pt x="671277" y="2259628"/>
                </a:moveTo>
                <a:cubicBezTo>
                  <a:pt x="702415" y="2260352"/>
                  <a:pt x="733509" y="2273056"/>
                  <a:pt x="761045" y="2297658"/>
                </a:cubicBezTo>
                <a:cubicBezTo>
                  <a:pt x="798038" y="2330712"/>
                  <a:pt x="801834" y="2340287"/>
                  <a:pt x="796170" y="2386270"/>
                </a:cubicBezTo>
                <a:cubicBezTo>
                  <a:pt x="786567" y="2464231"/>
                  <a:pt x="736419" y="2508250"/>
                  <a:pt x="657205" y="2508250"/>
                </a:cubicBezTo>
                <a:cubicBezTo>
                  <a:pt x="570084" y="2508250"/>
                  <a:pt x="542170" y="2480251"/>
                  <a:pt x="542170" y="2392865"/>
                </a:cubicBezTo>
                <a:cubicBezTo>
                  <a:pt x="542170" y="2334190"/>
                  <a:pt x="546772" y="2322486"/>
                  <a:pt x="581244" y="2293479"/>
                </a:cubicBezTo>
                <a:cubicBezTo>
                  <a:pt x="608956" y="2270161"/>
                  <a:pt x="640139" y="2258904"/>
                  <a:pt x="671277" y="2259628"/>
                </a:cubicBezTo>
                <a:close/>
                <a:moveTo>
                  <a:pt x="2020673" y="2216655"/>
                </a:moveTo>
                <a:cubicBezTo>
                  <a:pt x="2051260" y="2220602"/>
                  <a:pt x="2084615" y="2236146"/>
                  <a:pt x="2109877" y="2261016"/>
                </a:cubicBezTo>
                <a:cubicBezTo>
                  <a:pt x="2142177" y="2292813"/>
                  <a:pt x="2147099" y="2306802"/>
                  <a:pt x="2146231" y="2364343"/>
                </a:cubicBezTo>
                <a:cubicBezTo>
                  <a:pt x="2145293" y="2426494"/>
                  <a:pt x="2142404" y="2432396"/>
                  <a:pt x="2102523" y="2453634"/>
                </a:cubicBezTo>
                <a:cubicBezTo>
                  <a:pt x="2079036" y="2466141"/>
                  <a:pt x="2036527" y="2479260"/>
                  <a:pt x="2008059" y="2482787"/>
                </a:cubicBezTo>
                <a:cubicBezTo>
                  <a:pt x="1963539" y="2488303"/>
                  <a:pt x="1951768" y="2484314"/>
                  <a:pt x="1923921" y="2454275"/>
                </a:cubicBezTo>
                <a:cubicBezTo>
                  <a:pt x="1881941" y="2408991"/>
                  <a:pt x="1872161" y="2381685"/>
                  <a:pt x="1881954" y="2337099"/>
                </a:cubicBezTo>
                <a:cubicBezTo>
                  <a:pt x="1890122" y="2299912"/>
                  <a:pt x="1916595" y="2263168"/>
                  <a:pt x="1959436" y="2229557"/>
                </a:cubicBezTo>
                <a:cubicBezTo>
                  <a:pt x="1968197" y="2222684"/>
                  <a:pt x="1979173" y="2218450"/>
                  <a:pt x="1991411" y="2216657"/>
                </a:cubicBezTo>
                <a:cubicBezTo>
                  <a:pt x="2000589" y="2215311"/>
                  <a:pt x="2010477" y="2215339"/>
                  <a:pt x="2020673" y="2216655"/>
                </a:cubicBezTo>
                <a:close/>
                <a:moveTo>
                  <a:pt x="2697998" y="1531950"/>
                </a:moveTo>
                <a:cubicBezTo>
                  <a:pt x="2712763" y="1533525"/>
                  <a:pt x="2731515" y="1539209"/>
                  <a:pt x="2758450" y="1549449"/>
                </a:cubicBezTo>
                <a:cubicBezTo>
                  <a:pt x="2811757" y="1569717"/>
                  <a:pt x="2831688" y="1598009"/>
                  <a:pt x="2837852" y="1662161"/>
                </a:cubicBezTo>
                <a:cubicBezTo>
                  <a:pt x="2842768" y="1713319"/>
                  <a:pt x="2838632" y="1727911"/>
                  <a:pt x="2809357" y="1762702"/>
                </a:cubicBezTo>
                <a:cubicBezTo>
                  <a:pt x="2779480" y="1798209"/>
                  <a:pt x="2767247" y="1803400"/>
                  <a:pt x="2713449" y="1803400"/>
                </a:cubicBezTo>
                <a:cubicBezTo>
                  <a:pt x="2624001" y="1803400"/>
                  <a:pt x="2584804" y="1766452"/>
                  <a:pt x="2575139" y="1673024"/>
                </a:cubicBezTo>
                <a:cubicBezTo>
                  <a:pt x="2567421" y="1598422"/>
                  <a:pt x="2573763" y="1588584"/>
                  <a:pt x="2661473" y="1539106"/>
                </a:cubicBezTo>
                <a:cubicBezTo>
                  <a:pt x="2672458" y="1532910"/>
                  <a:pt x="2683234" y="1530375"/>
                  <a:pt x="2697998" y="1531950"/>
                </a:cubicBezTo>
                <a:close/>
                <a:moveTo>
                  <a:pt x="110787" y="1468054"/>
                </a:moveTo>
                <a:cubicBezTo>
                  <a:pt x="130386" y="1470835"/>
                  <a:pt x="153300" y="1481428"/>
                  <a:pt x="188245" y="1501068"/>
                </a:cubicBezTo>
                <a:cubicBezTo>
                  <a:pt x="272344" y="1548334"/>
                  <a:pt x="283851" y="1655799"/>
                  <a:pt x="211795" y="1721008"/>
                </a:cubicBezTo>
                <a:cubicBezTo>
                  <a:pt x="182319" y="1747684"/>
                  <a:pt x="90831" y="1748063"/>
                  <a:pt x="43695" y="1721704"/>
                </a:cubicBezTo>
                <a:cubicBezTo>
                  <a:pt x="12171" y="1704075"/>
                  <a:pt x="8171" y="1693807"/>
                  <a:pt x="2614" y="1616262"/>
                </a:cubicBezTo>
                <a:cubicBezTo>
                  <a:pt x="-4274" y="1520119"/>
                  <a:pt x="-760" y="1510790"/>
                  <a:pt x="53220" y="1481905"/>
                </a:cubicBezTo>
                <a:cubicBezTo>
                  <a:pt x="74904" y="1470302"/>
                  <a:pt x="91188" y="1465272"/>
                  <a:pt x="110787" y="1468054"/>
                </a:cubicBezTo>
                <a:close/>
                <a:moveTo>
                  <a:pt x="1435247" y="1439595"/>
                </a:moveTo>
                <a:cubicBezTo>
                  <a:pt x="1443044" y="1439455"/>
                  <a:pt x="1452143" y="1440228"/>
                  <a:pt x="1463400" y="1441591"/>
                </a:cubicBezTo>
                <a:cubicBezTo>
                  <a:pt x="1494116" y="1445310"/>
                  <a:pt x="1531887" y="1462166"/>
                  <a:pt x="1557591" y="1483624"/>
                </a:cubicBezTo>
                <a:cubicBezTo>
                  <a:pt x="1595274" y="1515083"/>
                  <a:pt x="1600503" y="1526789"/>
                  <a:pt x="1600503" y="1579689"/>
                </a:cubicBezTo>
                <a:cubicBezTo>
                  <a:pt x="1600503" y="1629956"/>
                  <a:pt x="1594067" y="1646364"/>
                  <a:pt x="1561625" y="1678807"/>
                </a:cubicBezTo>
                <a:cubicBezTo>
                  <a:pt x="1507023" y="1733409"/>
                  <a:pt x="1435120" y="1735204"/>
                  <a:pt x="1380963" y="1683318"/>
                </a:cubicBezTo>
                <a:cubicBezTo>
                  <a:pt x="1347477" y="1651237"/>
                  <a:pt x="1342270" y="1637291"/>
                  <a:pt x="1342270" y="1579694"/>
                </a:cubicBezTo>
                <a:cubicBezTo>
                  <a:pt x="1342270" y="1524983"/>
                  <a:pt x="1348484" y="1506223"/>
                  <a:pt x="1377195" y="1474261"/>
                </a:cubicBezTo>
                <a:cubicBezTo>
                  <a:pt x="1400194" y="1448658"/>
                  <a:pt x="1411857" y="1440016"/>
                  <a:pt x="1435247" y="1439595"/>
                </a:cubicBezTo>
                <a:close/>
                <a:moveTo>
                  <a:pt x="2161179" y="757909"/>
                </a:moveTo>
                <a:cubicBezTo>
                  <a:pt x="2173243" y="757871"/>
                  <a:pt x="2185268" y="761577"/>
                  <a:pt x="2203052" y="769007"/>
                </a:cubicBezTo>
                <a:cubicBezTo>
                  <a:pt x="2253833" y="790225"/>
                  <a:pt x="2258275" y="794628"/>
                  <a:pt x="2286233" y="851444"/>
                </a:cubicBezTo>
                <a:cubicBezTo>
                  <a:pt x="2306289" y="892206"/>
                  <a:pt x="2306595" y="900693"/>
                  <a:pt x="2289477" y="941662"/>
                </a:cubicBezTo>
                <a:cubicBezTo>
                  <a:pt x="2230485" y="1082849"/>
                  <a:pt x="2037016" y="1047944"/>
                  <a:pt x="2022142" y="893430"/>
                </a:cubicBezTo>
                <a:cubicBezTo>
                  <a:pt x="2015618" y="825644"/>
                  <a:pt x="2030582" y="806477"/>
                  <a:pt x="2119082" y="769266"/>
                </a:cubicBezTo>
                <a:cubicBezTo>
                  <a:pt x="2137016" y="761726"/>
                  <a:pt x="2149116" y="757946"/>
                  <a:pt x="2161179" y="757909"/>
                </a:cubicBezTo>
                <a:close/>
                <a:moveTo>
                  <a:pt x="920369" y="670763"/>
                </a:moveTo>
                <a:cubicBezTo>
                  <a:pt x="953367" y="670917"/>
                  <a:pt x="986690" y="683867"/>
                  <a:pt x="1012397" y="709573"/>
                </a:cubicBezTo>
                <a:cubicBezTo>
                  <a:pt x="1066287" y="763463"/>
                  <a:pt x="1073717" y="809000"/>
                  <a:pt x="1036277" y="855930"/>
                </a:cubicBezTo>
                <a:cubicBezTo>
                  <a:pt x="952388" y="961085"/>
                  <a:pt x="911838" y="971371"/>
                  <a:pt x="835249" y="906925"/>
                </a:cubicBezTo>
                <a:cubicBezTo>
                  <a:pt x="801005" y="878111"/>
                  <a:pt x="796170" y="866018"/>
                  <a:pt x="796170" y="809191"/>
                </a:cubicBezTo>
                <a:cubicBezTo>
                  <a:pt x="796170" y="756116"/>
                  <a:pt x="802367" y="737872"/>
                  <a:pt x="830296" y="708720"/>
                </a:cubicBezTo>
                <a:cubicBezTo>
                  <a:pt x="854699" y="683248"/>
                  <a:pt x="887371" y="670608"/>
                  <a:pt x="920369" y="670763"/>
                </a:cubicBezTo>
                <a:close/>
                <a:moveTo>
                  <a:pt x="1603796" y="0"/>
                </a:moveTo>
                <a:cubicBezTo>
                  <a:pt x="1692839" y="0"/>
                  <a:pt x="1707224" y="7151"/>
                  <a:pt x="1737478" y="66454"/>
                </a:cubicBezTo>
                <a:cubicBezTo>
                  <a:pt x="1759512" y="109644"/>
                  <a:pt x="1761055" y="122503"/>
                  <a:pt x="1747990" y="154045"/>
                </a:cubicBezTo>
                <a:cubicBezTo>
                  <a:pt x="1731342" y="194236"/>
                  <a:pt x="1674584" y="247587"/>
                  <a:pt x="1635162" y="260099"/>
                </a:cubicBezTo>
                <a:cubicBezTo>
                  <a:pt x="1604533" y="269820"/>
                  <a:pt x="1513079" y="224895"/>
                  <a:pt x="1495096" y="191293"/>
                </a:cubicBezTo>
                <a:cubicBezTo>
                  <a:pt x="1471593" y="147379"/>
                  <a:pt x="1479264" y="61669"/>
                  <a:pt x="1509585" y="29394"/>
                </a:cubicBezTo>
                <a:cubicBezTo>
                  <a:pt x="1531641" y="5916"/>
                  <a:pt x="1550603" y="0"/>
                  <a:pt x="160379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25011" y="3645498"/>
            <a:ext cx="2723440" cy="3232557"/>
          </a:xfrm>
          <a:custGeom>
            <a:avLst/>
            <a:gdLst>
              <a:gd name="connsiteX0" fmla="*/ 2723440 w 2723440"/>
              <a:gd name="connsiteY0" fmla="*/ 0 h 3232557"/>
              <a:gd name="connsiteX1" fmla="*/ 2723440 w 2723440"/>
              <a:gd name="connsiteY1" fmla="*/ 3232556 h 3232557"/>
              <a:gd name="connsiteX2" fmla="*/ 2327941 w 2723440"/>
              <a:gd name="connsiteY2" fmla="*/ 3232557 h 3232557"/>
              <a:gd name="connsiteX3" fmla="*/ 203 w 2723440"/>
              <a:gd name="connsiteY3" fmla="*/ 3214678 h 3232557"/>
              <a:gd name="connsiteX4" fmla="*/ 33912 w 2723440"/>
              <a:gd name="connsiteY4" fmla="*/ 3156003 h 3232557"/>
              <a:gd name="connsiteX5" fmla="*/ 295246 w 2723440"/>
              <a:gd name="connsiteY5" fmla="*/ 2849792 h 3232557"/>
              <a:gd name="connsiteX6" fmla="*/ 844191 w 2723440"/>
              <a:gd name="connsiteY6" fmla="*/ 2205127 h 3232557"/>
              <a:gd name="connsiteX7" fmla="*/ 1681539 w 2723440"/>
              <a:gd name="connsiteY7" fmla="*/ 1221283 h 3232557"/>
              <a:gd name="connsiteX8" fmla="*/ 2050354 w 2723440"/>
              <a:gd name="connsiteY8" fmla="*/ 788193 h 3232557"/>
              <a:gd name="connsiteX9" fmla="*/ 2343819 w 2723440"/>
              <a:gd name="connsiteY9" fmla="*/ 443921 h 3232557"/>
              <a:gd name="connsiteX10" fmla="*/ 2690197 w 2723440"/>
              <a:gd name="connsiteY10" fmla="*/ 38113 h 3232557"/>
            </a:gdLst>
            <a:ahLst/>
            <a:cxnLst/>
            <a:rect l="l" t="t" r="r" b="b"/>
            <a:pathLst>
              <a:path w="2723440" h="3232557">
                <a:moveTo>
                  <a:pt x="2723440" y="0"/>
                </a:moveTo>
                <a:lnTo>
                  <a:pt x="2723440" y="3232556"/>
                </a:lnTo>
                <a:lnTo>
                  <a:pt x="2327941" y="3232557"/>
                </a:lnTo>
                <a:cubicBezTo>
                  <a:pt x="1165651" y="3231868"/>
                  <a:pt x="2730" y="3225679"/>
                  <a:pt x="203" y="3214678"/>
                </a:cubicBezTo>
                <a:cubicBezTo>
                  <a:pt x="-1927" y="3205404"/>
                  <a:pt x="12997" y="3179427"/>
                  <a:pt x="33912" y="3156003"/>
                </a:cubicBezTo>
                <a:cubicBezTo>
                  <a:pt x="54555" y="3132884"/>
                  <a:pt x="172155" y="2995090"/>
                  <a:pt x="295246" y="2849792"/>
                </a:cubicBezTo>
                <a:cubicBezTo>
                  <a:pt x="489243" y="2620798"/>
                  <a:pt x="604335" y="2485638"/>
                  <a:pt x="844191" y="2205127"/>
                </a:cubicBezTo>
                <a:cubicBezTo>
                  <a:pt x="971167" y="2056629"/>
                  <a:pt x="1479089" y="1459846"/>
                  <a:pt x="1681539" y="1221283"/>
                </a:cubicBezTo>
                <a:cubicBezTo>
                  <a:pt x="1803684" y="1077351"/>
                  <a:pt x="1969651" y="882460"/>
                  <a:pt x="2050354" y="788193"/>
                </a:cubicBezTo>
                <a:cubicBezTo>
                  <a:pt x="2131057" y="693925"/>
                  <a:pt x="2263117" y="539004"/>
                  <a:pt x="2343819" y="443921"/>
                </a:cubicBezTo>
                <a:cubicBezTo>
                  <a:pt x="2513114" y="244463"/>
                  <a:pt x="2611475" y="128915"/>
                  <a:pt x="2690197" y="3811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1">
                  <a:alpha val="6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07250" y="-19022"/>
            <a:ext cx="670423" cy="116271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5000"/>
                </a:schemeClr>
              </a:gs>
            </a:gsLst>
            <a:lin ang="108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51793" y="5342351"/>
            <a:ext cx="1530109" cy="268552"/>
            <a:chOff x="551793" y="5342351"/>
            <a:chExt cx="1530109" cy="268552"/>
          </a:xfrm>
        </p:grpSpPr>
        <p:sp>
          <p:nvSpPr>
            <p:cNvPr id="11" name="标题 1"/>
            <p:cNvSpPr txBox="1"/>
            <p:nvPr/>
          </p:nvSpPr>
          <p:spPr>
            <a:xfrm>
              <a:off x="1813350" y="5342351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882749" y="5411740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392831" y="5342351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458263" y="5411740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972312" y="5342351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39538" y="5411740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551793" y="5342351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626168" y="5411740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>
            <a:off x="4682450" y="-40663"/>
            <a:ext cx="2391598" cy="1324014"/>
          </a:xfrm>
          <a:custGeom>
            <a:avLst/>
            <a:gdLst>
              <a:gd name="connsiteX0" fmla="*/ 1913123 w 2391598"/>
              <a:gd name="connsiteY0" fmla="*/ 0 h 1324014"/>
              <a:gd name="connsiteX1" fmla="*/ 2375236 w 2391598"/>
              <a:gd name="connsiteY1" fmla="*/ 52 h 1324014"/>
              <a:gd name="connsiteX2" fmla="*/ 2391598 w 2391598"/>
              <a:gd name="connsiteY2" fmla="*/ 58 h 1324014"/>
              <a:gd name="connsiteX3" fmla="*/ 2391598 w 2391598"/>
              <a:gd name="connsiteY3" fmla="*/ 1324014 h 1324014"/>
              <a:gd name="connsiteX4" fmla="*/ 2387000 w 2391598"/>
              <a:gd name="connsiteY4" fmla="*/ 1321485 h 1324014"/>
              <a:gd name="connsiteX5" fmla="*/ 2320607 w 2391598"/>
              <a:gd name="connsiteY5" fmla="*/ 1284869 h 1324014"/>
              <a:gd name="connsiteX6" fmla="*/ 2192042 w 2391598"/>
              <a:gd name="connsiteY6" fmla="*/ 1213889 h 1324014"/>
              <a:gd name="connsiteX7" fmla="*/ 2050404 w 2391598"/>
              <a:gd name="connsiteY7" fmla="*/ 1135374 h 1324014"/>
              <a:gd name="connsiteX8" fmla="*/ 1873900 w 2391598"/>
              <a:gd name="connsiteY8" fmla="*/ 1037781 h 1324014"/>
              <a:gd name="connsiteX9" fmla="*/ 1625487 w 2391598"/>
              <a:gd name="connsiteY9" fmla="*/ 900859 h 1324014"/>
              <a:gd name="connsiteX10" fmla="*/ 1368358 w 2391598"/>
              <a:gd name="connsiteY10" fmla="*/ 758544 h 1324014"/>
              <a:gd name="connsiteX11" fmla="*/ 982664 w 2391598"/>
              <a:gd name="connsiteY11" fmla="*/ 545174 h 1324014"/>
              <a:gd name="connsiteX12" fmla="*/ 490196 w 2391598"/>
              <a:gd name="connsiteY12" fmla="*/ 273516 h 1324014"/>
              <a:gd name="connsiteX13" fmla="*/ 174232 w 2391598"/>
              <a:gd name="connsiteY13" fmla="*/ 98397 h 1324014"/>
              <a:gd name="connsiteX14" fmla="*/ 46893 w 2391598"/>
              <a:gd name="connsiteY14" fmla="*/ 28205 h 1324014"/>
              <a:gd name="connsiteX15" fmla="*/ 43 w 2391598"/>
              <a:gd name="connsiteY15" fmla="*/ 860 h 1324014"/>
              <a:gd name="connsiteX16" fmla="*/ 1913123 w 2391598"/>
              <a:gd name="connsiteY16" fmla="*/ 0 h 1324014"/>
            </a:gdLst>
            <a:ahLst/>
            <a:cxnLst/>
            <a:rect l="l" t="t" r="r" b="b"/>
            <a:pathLst>
              <a:path w="2391598" h="1324014">
                <a:moveTo>
                  <a:pt x="1913123" y="0"/>
                </a:moveTo>
                <a:cubicBezTo>
                  <a:pt x="2078565" y="0"/>
                  <a:pt x="2232506" y="17"/>
                  <a:pt x="2375236" y="52"/>
                </a:cubicBezTo>
                <a:lnTo>
                  <a:pt x="2391598" y="58"/>
                </a:lnTo>
                <a:lnTo>
                  <a:pt x="2391598" y="1324014"/>
                </a:lnTo>
                <a:lnTo>
                  <a:pt x="2387000" y="1321485"/>
                </a:lnTo>
                <a:cubicBezTo>
                  <a:pt x="2362118" y="1307780"/>
                  <a:pt x="2337985" y="1294472"/>
                  <a:pt x="2320607" y="1284869"/>
                </a:cubicBezTo>
                <a:cubicBezTo>
                  <a:pt x="2285851" y="1265663"/>
                  <a:pt x="2227997" y="1233722"/>
                  <a:pt x="2192042" y="1213889"/>
                </a:cubicBezTo>
                <a:cubicBezTo>
                  <a:pt x="2156088" y="1194057"/>
                  <a:pt x="2092351" y="1158725"/>
                  <a:pt x="2050404" y="1135374"/>
                </a:cubicBezTo>
                <a:cubicBezTo>
                  <a:pt x="2008457" y="1112024"/>
                  <a:pt x="1929030" y="1068107"/>
                  <a:pt x="1873900" y="1037781"/>
                </a:cubicBezTo>
                <a:cubicBezTo>
                  <a:pt x="1758968" y="974559"/>
                  <a:pt x="1768979" y="980077"/>
                  <a:pt x="1625487" y="900859"/>
                </a:cubicBezTo>
                <a:cubicBezTo>
                  <a:pt x="1483081" y="822241"/>
                  <a:pt x="1484913" y="823254"/>
                  <a:pt x="1368358" y="758544"/>
                </a:cubicBezTo>
                <a:cubicBezTo>
                  <a:pt x="1313227" y="727936"/>
                  <a:pt x="1139665" y="631920"/>
                  <a:pt x="982664" y="545174"/>
                </a:cubicBezTo>
                <a:cubicBezTo>
                  <a:pt x="740481" y="411364"/>
                  <a:pt x="654516" y="363944"/>
                  <a:pt x="490196" y="273516"/>
                </a:cubicBezTo>
                <a:cubicBezTo>
                  <a:pt x="438002" y="244792"/>
                  <a:pt x="244001" y="137270"/>
                  <a:pt x="174232" y="98397"/>
                </a:cubicBezTo>
                <a:cubicBezTo>
                  <a:pt x="131087" y="74358"/>
                  <a:pt x="73784" y="42771"/>
                  <a:pt x="46893" y="28205"/>
                </a:cubicBezTo>
                <a:cubicBezTo>
                  <a:pt x="20001" y="13638"/>
                  <a:pt x="-1081" y="1333"/>
                  <a:pt x="43" y="860"/>
                </a:cubicBezTo>
                <a:cubicBezTo>
                  <a:pt x="1167" y="387"/>
                  <a:pt x="862053" y="0"/>
                  <a:pt x="191312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11963" y="1321429"/>
            <a:ext cx="2885451" cy="11084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5000">
                      <a:srgbClr val="9C77F8">
                        <a:alpha val="100000"/>
                      </a:srgbClr>
                    </a:gs>
                    <a:gs pos="85000">
                      <a:srgbClr val="9C77F8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202X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H="1">
            <a:off x="5370481" y="18369"/>
            <a:ext cx="1469153" cy="12210115"/>
          </a:xfrm>
          <a:custGeom>
            <a:avLst/>
            <a:gdLst>
              <a:gd name="connsiteX0" fmla="*/ 1412480 w 2075627"/>
              <a:gd name="connsiteY0" fmla="*/ 0 h 6858000"/>
              <a:gd name="connsiteX1" fmla="*/ 2075627 w 2075627"/>
              <a:gd name="connsiteY1" fmla="*/ 0 h 6858000"/>
              <a:gd name="connsiteX2" fmla="*/ 2075627 w 2075627"/>
              <a:gd name="connsiteY2" fmla="*/ 6858000 h 6858000"/>
              <a:gd name="connsiteX3" fmla="*/ 0 w 2075627"/>
              <a:gd name="connsiteY3" fmla="*/ 6858000 h 6858000"/>
              <a:gd name="connsiteX4" fmla="*/ 150535 w 2075627"/>
              <a:gd name="connsiteY4" fmla="*/ 6718953 h 6858000"/>
              <a:gd name="connsiteX5" fmla="*/ 1520416 w 2075627"/>
              <a:gd name="connsiteY5" fmla="*/ 353584 h 6858000"/>
            </a:gdLst>
            <a:ahLst/>
            <a:cxnLst/>
            <a:rect l="l" t="t" r="r" b="b"/>
            <a:pathLst>
              <a:path w="2075627" h="6858000">
                <a:moveTo>
                  <a:pt x="1412480" y="0"/>
                </a:moveTo>
                <a:lnTo>
                  <a:pt x="2075627" y="0"/>
                </a:lnTo>
                <a:lnTo>
                  <a:pt x="2075627" y="6858000"/>
                </a:lnTo>
                <a:lnTo>
                  <a:pt x="0" y="6858000"/>
                </a:lnTo>
                <a:lnTo>
                  <a:pt x="150535" y="6718953"/>
                </a:lnTo>
                <a:cubicBezTo>
                  <a:pt x="1488730" y="5418398"/>
                  <a:pt x="2308974" y="3168063"/>
                  <a:pt x="1520416" y="35358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65777" y="4366739"/>
            <a:ext cx="628650" cy="474980"/>
          </a:xfrm>
          <a:custGeom>
            <a:avLst/>
            <a:gdLst>
              <a:gd name="connsiteX0" fmla="*/ 306321 w 628747"/>
              <a:gd name="connsiteY0" fmla="*/ -175 h 323952"/>
              <a:gd name="connsiteX1" fmla="*/ 203515 w 628747"/>
              <a:gd name="connsiteY1" fmla="*/ -175 h 323952"/>
              <a:gd name="connsiteX2" fmla="*/ 198398 w 628747"/>
              <a:gd name="connsiteY2" fmla="*/ 4595 h 323952"/>
              <a:gd name="connsiteX3" fmla="*/ 199324 w 628747"/>
              <a:gd name="connsiteY3" fmla="*/ 7655 h 323952"/>
              <a:gd name="connsiteX4" fmla="*/ 310576 w 628747"/>
              <a:gd name="connsiteY4" fmla="*/ 152434 h 323952"/>
              <a:gd name="connsiteX5" fmla="*/ 310576 w 628747"/>
              <a:gd name="connsiteY5" fmla="*/ 168182 h 323952"/>
              <a:gd name="connsiteX6" fmla="*/ 199324 w 628747"/>
              <a:gd name="connsiteY6" fmla="*/ 315883 h 323952"/>
              <a:gd name="connsiteX7" fmla="*/ 203515 w 628747"/>
              <a:gd name="connsiteY7" fmla="*/ 323757 h 323952"/>
              <a:gd name="connsiteX8" fmla="*/ 306321 w 628747"/>
              <a:gd name="connsiteY8" fmla="*/ 323757 h 323952"/>
              <a:gd name="connsiteX9" fmla="*/ 317243 w 628747"/>
              <a:gd name="connsiteY9" fmla="*/ 315883 h 323952"/>
              <a:gd name="connsiteX10" fmla="*/ 428431 w 628747"/>
              <a:gd name="connsiteY10" fmla="*/ 168183 h 323952"/>
              <a:gd name="connsiteX11" fmla="*/ 428431 w 628747"/>
              <a:gd name="connsiteY11" fmla="*/ 152435 h 323952"/>
              <a:gd name="connsiteX12" fmla="*/ 334578 w 628747"/>
              <a:gd name="connsiteY12" fmla="*/ 30248 h 323952"/>
              <a:gd name="connsiteX13" fmla="*/ 306321 w 628747"/>
              <a:gd name="connsiteY13" fmla="*/ -194 h 323952"/>
              <a:gd name="connsiteX14" fmla="*/ 306321 w 628747"/>
              <a:gd name="connsiteY14" fmla="*/ -194 h 323952"/>
              <a:gd name="connsiteX15" fmla="*/ 505013 w 628747"/>
              <a:gd name="connsiteY15" fmla="*/ -175 h 323952"/>
              <a:gd name="connsiteX16" fmla="*/ 402142 w 628747"/>
              <a:gd name="connsiteY16" fmla="*/ -175 h 323952"/>
              <a:gd name="connsiteX17" fmla="*/ 397082 w 628747"/>
              <a:gd name="connsiteY17" fmla="*/ 4643 h 323952"/>
              <a:gd name="connsiteX18" fmla="*/ 398015 w 628747"/>
              <a:gd name="connsiteY18" fmla="*/ 7654 h 323952"/>
              <a:gd name="connsiteX19" fmla="*/ 509140 w 628747"/>
              <a:gd name="connsiteY19" fmla="*/ 152434 h 323952"/>
              <a:gd name="connsiteX20" fmla="*/ 509140 w 628747"/>
              <a:gd name="connsiteY20" fmla="*/ 168182 h 323952"/>
              <a:gd name="connsiteX21" fmla="*/ 398015 w 628747"/>
              <a:gd name="connsiteY21" fmla="*/ 315883 h 323952"/>
              <a:gd name="connsiteX22" fmla="*/ 399129 w 628747"/>
              <a:gd name="connsiteY22" fmla="*/ 322817 h 323952"/>
              <a:gd name="connsiteX23" fmla="*/ 402142 w 628747"/>
              <a:gd name="connsiteY23" fmla="*/ 323757 h 323952"/>
              <a:gd name="connsiteX24" fmla="*/ 505013 w 628747"/>
              <a:gd name="connsiteY24" fmla="*/ 323757 h 323952"/>
              <a:gd name="connsiteX25" fmla="*/ 515935 w 628747"/>
              <a:gd name="connsiteY25" fmla="*/ 315883 h 323952"/>
              <a:gd name="connsiteX26" fmla="*/ 627060 w 628747"/>
              <a:gd name="connsiteY26" fmla="*/ 168183 h 323952"/>
              <a:gd name="connsiteX27" fmla="*/ 627060 w 628747"/>
              <a:gd name="connsiteY27" fmla="*/ 152435 h 323952"/>
              <a:gd name="connsiteX28" fmla="*/ 522094 w 628747"/>
              <a:gd name="connsiteY28" fmla="*/ 15744 h 323952"/>
              <a:gd name="connsiteX29" fmla="*/ 505013 w 628747"/>
              <a:gd name="connsiteY29" fmla="*/ -194 h 323952"/>
              <a:gd name="connsiteX30" fmla="*/ 505013 w 628747"/>
              <a:gd name="connsiteY30" fmla="*/ -194 h 323952"/>
              <a:gd name="connsiteX31" fmla="*/ 107693 w 628747"/>
              <a:gd name="connsiteY31" fmla="*/ -175 h 323952"/>
              <a:gd name="connsiteX32" fmla="*/ 4823 w 628747"/>
              <a:gd name="connsiteY32" fmla="*/ -175 h 323952"/>
              <a:gd name="connsiteX33" fmla="*/ -249 w 628747"/>
              <a:gd name="connsiteY33" fmla="*/ 4604 h 323952"/>
              <a:gd name="connsiteX34" fmla="*/ 696 w 628747"/>
              <a:gd name="connsiteY34" fmla="*/ 7654 h 323952"/>
              <a:gd name="connsiteX35" fmla="*/ 111820 w 628747"/>
              <a:gd name="connsiteY35" fmla="*/ 152434 h 323952"/>
              <a:gd name="connsiteX36" fmla="*/ 111820 w 628747"/>
              <a:gd name="connsiteY36" fmla="*/ 168182 h 323952"/>
              <a:gd name="connsiteX37" fmla="*/ 695 w 628747"/>
              <a:gd name="connsiteY37" fmla="*/ 315883 h 323952"/>
              <a:gd name="connsiteX38" fmla="*/ 1771 w 628747"/>
              <a:gd name="connsiteY38" fmla="*/ 322805 h 323952"/>
              <a:gd name="connsiteX39" fmla="*/ 4823 w 628747"/>
              <a:gd name="connsiteY39" fmla="*/ 323757 h 323952"/>
              <a:gd name="connsiteX40" fmla="*/ 107693 w 628747"/>
              <a:gd name="connsiteY40" fmla="*/ 323757 h 323952"/>
              <a:gd name="connsiteX41" fmla="*/ 118615 w 628747"/>
              <a:gd name="connsiteY41" fmla="*/ 315883 h 323952"/>
              <a:gd name="connsiteX42" fmla="*/ 229740 w 628747"/>
              <a:gd name="connsiteY42" fmla="*/ 168183 h 323952"/>
              <a:gd name="connsiteX43" fmla="*/ 229740 w 628747"/>
              <a:gd name="connsiteY43" fmla="*/ 152435 h 323952"/>
              <a:gd name="connsiteX44" fmla="*/ 124775 w 628747"/>
              <a:gd name="connsiteY44" fmla="*/ 15744 h 323952"/>
              <a:gd name="connsiteX45" fmla="*/ 107693 w 628747"/>
              <a:gd name="connsiteY45" fmla="*/ -194 h 323952"/>
              <a:gd name="connsiteX46" fmla="*/ 107693 w 628747"/>
              <a:gd name="connsiteY46" fmla="*/ -194 h 323952"/>
            </a:gdLst>
            <a:ahLst/>
            <a:cxnLst/>
            <a:rect l="l" t="t" r="r" b="b"/>
            <a:pathLst>
              <a:path w="628747" h="323952">
                <a:moveTo>
                  <a:pt x="306321" y="-175"/>
                </a:moveTo>
                <a:lnTo>
                  <a:pt x="203515" y="-175"/>
                </a:lnTo>
                <a:cubicBezTo>
                  <a:pt x="200785" y="-271"/>
                  <a:pt x="198494" y="1865"/>
                  <a:pt x="198398" y="4595"/>
                </a:cubicBezTo>
                <a:cubicBezTo>
                  <a:pt x="198359" y="5689"/>
                  <a:pt x="198686" y="6765"/>
                  <a:pt x="199324" y="7655"/>
                </a:cubicBezTo>
                <a:lnTo>
                  <a:pt x="310576" y="152434"/>
                </a:lnTo>
                <a:cubicBezTo>
                  <a:pt x="312354" y="157533"/>
                  <a:pt x="312354" y="163084"/>
                  <a:pt x="310576" y="168182"/>
                </a:cubicBezTo>
                <a:lnTo>
                  <a:pt x="199324" y="315883"/>
                </a:lnTo>
                <a:cubicBezTo>
                  <a:pt x="197482" y="320265"/>
                  <a:pt x="199324" y="323757"/>
                  <a:pt x="203515" y="323757"/>
                </a:cubicBezTo>
                <a:lnTo>
                  <a:pt x="306321" y="323757"/>
                </a:lnTo>
                <a:cubicBezTo>
                  <a:pt x="311129" y="323332"/>
                  <a:pt x="315320" y="320311"/>
                  <a:pt x="317243" y="315883"/>
                </a:cubicBezTo>
                <a:lnTo>
                  <a:pt x="428431" y="168183"/>
                </a:lnTo>
                <a:cubicBezTo>
                  <a:pt x="430273" y="163095"/>
                  <a:pt x="430273" y="157522"/>
                  <a:pt x="428431" y="152435"/>
                </a:cubicBezTo>
                <a:cubicBezTo>
                  <a:pt x="427860" y="151101"/>
                  <a:pt x="345501" y="44484"/>
                  <a:pt x="334578" y="30248"/>
                </a:cubicBezTo>
                <a:cubicBezTo>
                  <a:pt x="328355" y="22145"/>
                  <a:pt x="315846" y="-194"/>
                  <a:pt x="306321" y="-194"/>
                </a:cubicBezTo>
                <a:lnTo>
                  <a:pt x="306321" y="-194"/>
                </a:lnTo>
                <a:close/>
                <a:moveTo>
                  <a:pt x="505013" y="-175"/>
                </a:moveTo>
                <a:lnTo>
                  <a:pt x="402142" y="-175"/>
                </a:lnTo>
                <a:cubicBezTo>
                  <a:pt x="399415" y="-242"/>
                  <a:pt x="397150" y="1915"/>
                  <a:pt x="397082" y="4643"/>
                </a:cubicBezTo>
                <a:cubicBezTo>
                  <a:pt x="397056" y="5722"/>
                  <a:pt x="397383" y="6779"/>
                  <a:pt x="398015" y="7654"/>
                </a:cubicBezTo>
                <a:lnTo>
                  <a:pt x="509140" y="152434"/>
                </a:lnTo>
                <a:cubicBezTo>
                  <a:pt x="511045" y="157511"/>
                  <a:pt x="511045" y="163106"/>
                  <a:pt x="509140" y="168182"/>
                </a:cubicBezTo>
                <a:lnTo>
                  <a:pt x="398015" y="315883"/>
                </a:lnTo>
                <a:cubicBezTo>
                  <a:pt x="396408" y="318106"/>
                  <a:pt x="396907" y="321210"/>
                  <a:pt x="399129" y="322817"/>
                </a:cubicBezTo>
                <a:cubicBezTo>
                  <a:pt x="400004" y="323449"/>
                  <a:pt x="401063" y="323780"/>
                  <a:pt x="402142" y="323757"/>
                </a:cubicBezTo>
                <a:lnTo>
                  <a:pt x="505013" y="323757"/>
                </a:lnTo>
                <a:cubicBezTo>
                  <a:pt x="509805" y="323289"/>
                  <a:pt x="513977" y="320282"/>
                  <a:pt x="515935" y="315883"/>
                </a:cubicBezTo>
                <a:lnTo>
                  <a:pt x="627060" y="168183"/>
                </a:lnTo>
                <a:cubicBezTo>
                  <a:pt x="628965" y="163106"/>
                  <a:pt x="628965" y="157511"/>
                  <a:pt x="627060" y="152435"/>
                </a:cubicBezTo>
                <a:cubicBezTo>
                  <a:pt x="610423" y="130781"/>
                  <a:pt x="528063" y="23713"/>
                  <a:pt x="522094" y="15744"/>
                </a:cubicBezTo>
                <a:cubicBezTo>
                  <a:pt x="517649" y="9680"/>
                  <a:pt x="512823" y="-194"/>
                  <a:pt x="505013" y="-194"/>
                </a:cubicBezTo>
                <a:lnTo>
                  <a:pt x="505013" y="-194"/>
                </a:lnTo>
                <a:close/>
                <a:moveTo>
                  <a:pt x="107693" y="-175"/>
                </a:moveTo>
                <a:lnTo>
                  <a:pt x="4823" y="-175"/>
                </a:lnTo>
                <a:cubicBezTo>
                  <a:pt x="2103" y="-256"/>
                  <a:pt x="-168" y="1883"/>
                  <a:pt x="-249" y="4604"/>
                </a:cubicBezTo>
                <a:cubicBezTo>
                  <a:pt x="-281" y="5698"/>
                  <a:pt x="51" y="6771"/>
                  <a:pt x="696" y="7654"/>
                </a:cubicBezTo>
                <a:lnTo>
                  <a:pt x="111820" y="152434"/>
                </a:lnTo>
                <a:cubicBezTo>
                  <a:pt x="113726" y="157511"/>
                  <a:pt x="113726" y="163106"/>
                  <a:pt x="111820" y="168182"/>
                </a:cubicBezTo>
                <a:lnTo>
                  <a:pt x="695" y="315883"/>
                </a:lnTo>
                <a:cubicBezTo>
                  <a:pt x="-918" y="318092"/>
                  <a:pt x="-437" y="321191"/>
                  <a:pt x="1771" y="322805"/>
                </a:cubicBezTo>
                <a:cubicBezTo>
                  <a:pt x="2655" y="323450"/>
                  <a:pt x="3729" y="323786"/>
                  <a:pt x="4823" y="323757"/>
                </a:cubicBezTo>
                <a:lnTo>
                  <a:pt x="107693" y="323757"/>
                </a:lnTo>
                <a:cubicBezTo>
                  <a:pt x="112485" y="323289"/>
                  <a:pt x="116657" y="320282"/>
                  <a:pt x="118615" y="315883"/>
                </a:cubicBezTo>
                <a:lnTo>
                  <a:pt x="229740" y="168183"/>
                </a:lnTo>
                <a:cubicBezTo>
                  <a:pt x="231645" y="163106"/>
                  <a:pt x="231645" y="157511"/>
                  <a:pt x="229740" y="152435"/>
                </a:cubicBezTo>
                <a:cubicBezTo>
                  <a:pt x="213103" y="130781"/>
                  <a:pt x="130743" y="23713"/>
                  <a:pt x="124775" y="15744"/>
                </a:cubicBezTo>
                <a:cubicBezTo>
                  <a:pt x="120329" y="9680"/>
                  <a:pt x="115503" y="-194"/>
                  <a:pt x="107693" y="-194"/>
                </a:cubicBezTo>
                <a:lnTo>
                  <a:pt x="107693" y="-194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2106117" y="4371184"/>
            <a:ext cx="2362200" cy="476250"/>
          </a:xfrm>
          <a:custGeom>
            <a:avLst/>
            <a:gdLst>
              <a:gd name="connsiteX0" fmla="*/ 2222387 w 2362200"/>
              <a:gd name="connsiteY0" fmla="*/ 476056 h 476250"/>
              <a:gd name="connsiteX1" fmla="*/ -259 w 2362200"/>
              <a:gd name="connsiteY1" fmla="*/ 476056 h 476250"/>
              <a:gd name="connsiteX2" fmla="*/ -259 w 2362200"/>
              <a:gd name="connsiteY2" fmla="*/ -194 h 476250"/>
              <a:gd name="connsiteX3" fmla="*/ 1943298 w 2362200"/>
              <a:gd name="connsiteY3" fmla="*/ -194 h 476250"/>
              <a:gd name="connsiteX4" fmla="*/ 2222400 w 2362200"/>
              <a:gd name="connsiteY4" fmla="*/ -194 h 476250"/>
              <a:gd name="connsiteX5" fmla="*/ 2361941 w 2362200"/>
              <a:gd name="connsiteY5" fmla="*/ 237931 h 476250"/>
            </a:gdLst>
            <a:ahLst/>
            <a:cxnLst/>
            <a:rect l="l" t="t" r="r" b="b"/>
            <a:pathLst>
              <a:path w="2362200" h="476250">
                <a:moveTo>
                  <a:pt x="2222387" y="476056"/>
                </a:moveTo>
                <a:lnTo>
                  <a:pt x="-259" y="476056"/>
                </a:lnTo>
                <a:lnTo>
                  <a:pt x="-259" y="-194"/>
                </a:lnTo>
                <a:lnTo>
                  <a:pt x="1943298" y="-194"/>
                </a:lnTo>
                <a:lnTo>
                  <a:pt x="2222400" y="-194"/>
                </a:lnTo>
                <a:lnTo>
                  <a:pt x="2361941" y="23793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44017" y="4371184"/>
            <a:ext cx="2362200" cy="476250"/>
          </a:xfrm>
          <a:custGeom>
            <a:avLst/>
            <a:gdLst>
              <a:gd name="connsiteX0" fmla="*/ 2222387 w 2362200"/>
              <a:gd name="connsiteY0" fmla="*/ 476056 h 476250"/>
              <a:gd name="connsiteX1" fmla="*/ -259 w 2362200"/>
              <a:gd name="connsiteY1" fmla="*/ 476056 h 476250"/>
              <a:gd name="connsiteX2" fmla="*/ -259 w 2362200"/>
              <a:gd name="connsiteY2" fmla="*/ -194 h 476250"/>
              <a:gd name="connsiteX3" fmla="*/ 1943298 w 2362200"/>
              <a:gd name="connsiteY3" fmla="*/ -194 h 476250"/>
              <a:gd name="connsiteX4" fmla="*/ 2222400 w 2362200"/>
              <a:gd name="connsiteY4" fmla="*/ -194 h 476250"/>
              <a:gd name="connsiteX5" fmla="*/ 2361941 w 2362200"/>
              <a:gd name="connsiteY5" fmla="*/ 237931 h 476250"/>
            </a:gdLst>
            <a:ahLst/>
            <a:cxnLst/>
            <a:rect l="l" t="t" r="r" b="b"/>
            <a:pathLst>
              <a:path w="2362200" h="476250">
                <a:moveTo>
                  <a:pt x="2222387" y="476056"/>
                </a:moveTo>
                <a:lnTo>
                  <a:pt x="-259" y="476056"/>
                </a:lnTo>
                <a:lnTo>
                  <a:pt x="-259" y="-194"/>
                </a:lnTo>
                <a:lnTo>
                  <a:pt x="1943298" y="-194"/>
                </a:lnTo>
                <a:lnTo>
                  <a:pt x="2222400" y="-194"/>
                </a:lnTo>
                <a:lnTo>
                  <a:pt x="2361941" y="23793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44662" y="4505546"/>
            <a:ext cx="1615009" cy="2215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汇报人：</a:t>
            </a:r>
            <a:r>
              <a:rPr kumimoji="1" lang="zh-CN" altLang="en-US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彭鑫</a:t>
            </a:r>
            <a:r>
              <a:rPr kumimoji="1" lang="zh-CN" altLang="en-US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鑫</a:t>
            </a:r>
            <a:endParaRPr kumimoji="1" lang="zh-CN" altLang="en-US" sz="15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2472053" y="4505546"/>
            <a:ext cx="1627788" cy="2215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时间：2025.4.13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23127" y="2111897"/>
            <a:ext cx="5403721" cy="217579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1197362" y="5216082"/>
            <a:ext cx="16488162" cy="3154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9900">
                <a:ln w="12700">
                  <a:noFill/>
                </a:ln>
                <a:solidFill>
                  <a:srgbClr val="000000">
                    <a:alpha val="5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CONTNETS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7957" y="429986"/>
            <a:ext cx="11136086" cy="5998028"/>
          </a:xfrm>
          <a:prstGeom prst="roundRect">
            <a:avLst>
              <a:gd name="adj" fmla="val 5025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3175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7554779" y="0"/>
            <a:ext cx="3156748" cy="6858000"/>
          </a:xfrm>
          <a:custGeom>
            <a:avLst/>
            <a:gdLst>
              <a:gd name="connsiteX0" fmla="*/ 0 w 3156748"/>
              <a:gd name="connsiteY0" fmla="*/ 0 h 6858000"/>
              <a:gd name="connsiteX1" fmla="*/ 1430767 w 3156748"/>
              <a:gd name="connsiteY1" fmla="*/ 0 h 6858000"/>
              <a:gd name="connsiteX2" fmla="*/ 1454338 w 3156748"/>
              <a:gd name="connsiteY2" fmla="*/ 45013 h 6858000"/>
              <a:gd name="connsiteX3" fmla="*/ 1578374 w 3156748"/>
              <a:gd name="connsiteY3" fmla="*/ 610213 h 6858000"/>
              <a:gd name="connsiteX4" fmla="*/ 1578374 w 3156748"/>
              <a:gd name="connsiteY4" fmla="*/ 711807 h 6858000"/>
              <a:gd name="connsiteX5" fmla="*/ 3156748 w 3156748"/>
              <a:gd name="connsiteY5" fmla="*/ 2163848 h 6858000"/>
              <a:gd name="connsiteX6" fmla="*/ 1578374 w 3156748"/>
              <a:gd name="connsiteY6" fmla="*/ 3615889 h 6858000"/>
              <a:gd name="connsiteX7" fmla="*/ 1578374 w 3156748"/>
              <a:gd name="connsiteY7" fmla="*/ 5558359 h 6858000"/>
              <a:gd name="connsiteX8" fmla="*/ 752347 w 3156748"/>
              <a:gd name="connsiteY8" fmla="*/ 6835147 h 6858000"/>
              <a:gd name="connsiteX9" fmla="*/ 700779 w 3156748"/>
              <a:gd name="connsiteY9" fmla="*/ 6858000 h 6858000"/>
              <a:gd name="connsiteX10" fmla="*/ 0 w 3156748"/>
              <a:gd name="connsiteY10" fmla="*/ 6858000 h 6858000"/>
            </a:gdLst>
            <a:ahLst/>
            <a:cxnLst/>
            <a:rect l="l" t="t" r="r" b="b"/>
            <a:pathLst>
              <a:path w="3156748" h="6858000">
                <a:moveTo>
                  <a:pt x="0" y="0"/>
                </a:moveTo>
                <a:lnTo>
                  <a:pt x="1430767" y="0"/>
                </a:lnTo>
                <a:lnTo>
                  <a:pt x="1454338" y="45013"/>
                </a:lnTo>
                <a:cubicBezTo>
                  <a:pt x="1534208" y="218733"/>
                  <a:pt x="1578374" y="409728"/>
                  <a:pt x="1578374" y="610213"/>
                </a:cubicBezTo>
                <a:lnTo>
                  <a:pt x="1578374" y="711807"/>
                </a:lnTo>
                <a:cubicBezTo>
                  <a:pt x="1578374" y="1513747"/>
                  <a:pt x="2285036" y="2163848"/>
                  <a:pt x="3156748" y="2163848"/>
                </a:cubicBezTo>
                <a:cubicBezTo>
                  <a:pt x="2285036" y="2163848"/>
                  <a:pt x="1578374" y="2813949"/>
                  <a:pt x="1578374" y="3615889"/>
                </a:cubicBezTo>
                <a:lnTo>
                  <a:pt x="1578374" y="5558359"/>
                </a:lnTo>
                <a:cubicBezTo>
                  <a:pt x="1578374" y="6109693"/>
                  <a:pt x="1244366" y="6589259"/>
                  <a:pt x="752347" y="6835147"/>
                </a:cubicBezTo>
                <a:lnTo>
                  <a:pt x="700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52400" dist="139700" dir="5400000" sx="97000" sy="9700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8745227" y="-12700"/>
            <a:ext cx="4201777" cy="6870700"/>
          </a:xfrm>
          <a:custGeom>
            <a:avLst/>
            <a:gdLst>
              <a:gd name="connsiteX0" fmla="*/ 0 w 4100177"/>
              <a:gd name="connsiteY0" fmla="*/ 0 h 6858000"/>
              <a:gd name="connsiteX1" fmla="*/ 1886857 w 4100177"/>
              <a:gd name="connsiteY1" fmla="*/ 0 h 6858000"/>
              <a:gd name="connsiteX2" fmla="*/ 2789700 w 4100177"/>
              <a:gd name="connsiteY2" fmla="*/ 0 h 6858000"/>
              <a:gd name="connsiteX3" fmla="*/ 2804517 w 4100177"/>
              <a:gd name="connsiteY3" fmla="*/ 18025 h 6858000"/>
              <a:gd name="connsiteX4" fmla="*/ 2993517 w 4100177"/>
              <a:gd name="connsiteY4" fmla="*/ 639083 h 6858000"/>
              <a:gd name="connsiteX5" fmla="*/ 2993517 w 4100177"/>
              <a:gd name="connsiteY5" fmla="*/ 1066813 h 6858000"/>
              <a:gd name="connsiteX6" fmla="*/ 4100177 w 4100177"/>
              <a:gd name="connsiteY6" fmla="*/ 2177611 h 6858000"/>
              <a:gd name="connsiteX7" fmla="*/ 2993517 w 4100177"/>
              <a:gd name="connsiteY7" fmla="*/ 3288410 h 6858000"/>
              <a:gd name="connsiteX8" fmla="*/ 2993517 w 4100177"/>
              <a:gd name="connsiteY8" fmla="*/ 5979430 h 6858000"/>
              <a:gd name="connsiteX9" fmla="*/ 2590796 w 4100177"/>
              <a:gd name="connsiteY9" fmla="*/ 6836576 h 6858000"/>
              <a:gd name="connsiteX10" fmla="*/ 2562252 w 4100177"/>
              <a:gd name="connsiteY10" fmla="*/ 6858000 h 6858000"/>
              <a:gd name="connsiteX11" fmla="*/ 1886857 w 4100177"/>
              <a:gd name="connsiteY11" fmla="*/ 6858000 h 6858000"/>
              <a:gd name="connsiteX12" fmla="*/ 0 w 4100177"/>
              <a:gd name="connsiteY12" fmla="*/ 6858000 h 6858000"/>
            </a:gdLst>
            <a:ahLst/>
            <a:cxnLst/>
            <a:rect l="l" t="t" r="r" b="b"/>
            <a:pathLst>
              <a:path w="4100177" h="6858000">
                <a:moveTo>
                  <a:pt x="0" y="0"/>
                </a:moveTo>
                <a:lnTo>
                  <a:pt x="1886857" y="0"/>
                </a:lnTo>
                <a:lnTo>
                  <a:pt x="2789700" y="0"/>
                </a:lnTo>
                <a:lnTo>
                  <a:pt x="2804517" y="18025"/>
                </a:lnTo>
                <a:cubicBezTo>
                  <a:pt x="2923842" y="195310"/>
                  <a:pt x="2993517" y="409029"/>
                  <a:pt x="2993517" y="639083"/>
                </a:cubicBezTo>
                <a:lnTo>
                  <a:pt x="2993517" y="1066813"/>
                </a:lnTo>
                <a:cubicBezTo>
                  <a:pt x="2993517" y="1680290"/>
                  <a:pt x="3488986" y="2177611"/>
                  <a:pt x="4100177" y="2177611"/>
                </a:cubicBezTo>
                <a:cubicBezTo>
                  <a:pt x="3488986" y="2177611"/>
                  <a:pt x="2993517" y="2674932"/>
                  <a:pt x="2993517" y="3288410"/>
                </a:cubicBezTo>
                <a:lnTo>
                  <a:pt x="2993517" y="5979430"/>
                </a:lnTo>
                <a:cubicBezTo>
                  <a:pt x="2993517" y="6324511"/>
                  <a:pt x="2836748" y="6632839"/>
                  <a:pt x="2590796" y="6836576"/>
                </a:cubicBezTo>
                <a:lnTo>
                  <a:pt x="2562252" y="6858000"/>
                </a:lnTo>
                <a:lnTo>
                  <a:pt x="18868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630921" y="5090052"/>
            <a:ext cx="519420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95959">
                    <a:alpha val="5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9374" y="4828891"/>
            <a:ext cx="2572036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746423" y="1396047"/>
            <a:ext cx="20487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系统概述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252788" y="1351286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25167" y="1364304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12068" y="1396047"/>
            <a:ext cx="20487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爬虫模块详解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18433" y="1351286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990812" y="1364304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46423" y="3657600"/>
            <a:ext cx="20487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系统使用与维护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52788" y="3612839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25167" y="3625857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746423" y="2536718"/>
            <a:ext cx="20487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数据管理模块详解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52788" y="2491957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225167" y="2504975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512068" y="2536718"/>
            <a:ext cx="20487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数据分析模块详解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018433" y="2491957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990812" y="2504975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04</a:t>
            </a: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>
            <a:off x="994698" y="4716688"/>
            <a:ext cx="6074306" cy="0"/>
          </a:xfrm>
          <a:prstGeom prst="line">
            <a:avLst/>
          </a:prstGeom>
          <a:noFill/>
          <a:ln w="12700" cap="sq">
            <a:solidFill>
              <a:schemeClr val="bg1">
                <a:lumMod val="75000"/>
              </a:schemeClr>
            </a:solidFill>
            <a:miter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16200000" flipH="1">
            <a:off x="3248430" y="2508960"/>
            <a:ext cx="1123468" cy="7654835"/>
          </a:xfrm>
          <a:custGeom>
            <a:avLst/>
            <a:gdLst>
              <a:gd name="connsiteX0" fmla="*/ 0 w 1632425"/>
              <a:gd name="connsiteY0" fmla="*/ 0 h 4305844"/>
              <a:gd name="connsiteX1" fmla="*/ 1632425 w 1632425"/>
              <a:gd name="connsiteY1" fmla="*/ 0 h 4305844"/>
              <a:gd name="connsiteX2" fmla="*/ 1632425 w 1632425"/>
              <a:gd name="connsiteY2" fmla="*/ 2213914 h 4305844"/>
              <a:gd name="connsiteX3" fmla="*/ 1621876 w 1632425"/>
              <a:gd name="connsiteY3" fmla="*/ 2280792 h 4305844"/>
              <a:gd name="connsiteX4" fmla="*/ 967928 w 1632425"/>
              <a:gd name="connsiteY4" fmla="*/ 4305844 h 4305844"/>
              <a:gd name="connsiteX5" fmla="*/ 38211 w 1632425"/>
              <a:gd name="connsiteY5" fmla="*/ 58559 h 4305844"/>
            </a:gdLst>
            <a:ahLst/>
            <a:cxnLst/>
            <a:rect l="l" t="t" r="r" b="b"/>
            <a:pathLst>
              <a:path w="1632425" h="4305844">
                <a:moveTo>
                  <a:pt x="0" y="0"/>
                </a:moveTo>
                <a:lnTo>
                  <a:pt x="1632425" y="0"/>
                </a:lnTo>
                <a:lnTo>
                  <a:pt x="1632425" y="2213914"/>
                </a:lnTo>
                <a:lnTo>
                  <a:pt x="1621876" y="2280792"/>
                </a:lnTo>
                <a:cubicBezTo>
                  <a:pt x="1404534" y="3486853"/>
                  <a:pt x="967928" y="4305844"/>
                  <a:pt x="967928" y="4305844"/>
                </a:cubicBezTo>
                <a:cubicBezTo>
                  <a:pt x="1234844" y="2345395"/>
                  <a:pt x="544419" y="852956"/>
                  <a:pt x="38211" y="5855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0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16017" y="0"/>
            <a:ext cx="6648913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6000">
                <a:schemeClr val="accent1">
                  <a:alpha val="3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 l="825" t="30566" r="12247" b="15660"/>
          <a:stretch>
            <a:fillRect/>
          </a:stretch>
        </p:blipFill>
        <p:spPr>
          <a:xfrm>
            <a:off x="5958306" y="40662"/>
            <a:ext cx="6236109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349226">
            <a:off x="6188704" y="3576719"/>
            <a:ext cx="633046" cy="781334"/>
          </a:xfrm>
          <a:custGeom>
            <a:avLst/>
            <a:gdLst>
              <a:gd name="connsiteX0" fmla="*/ 2303469 w 3920370"/>
              <a:gd name="connsiteY0" fmla="*/ 4578370 h 4838700"/>
              <a:gd name="connsiteX1" fmla="*/ 2347919 w 3920370"/>
              <a:gd name="connsiteY1" fmla="*/ 4591896 h 4838700"/>
              <a:gd name="connsiteX2" fmla="*/ 2412246 w 3920370"/>
              <a:gd name="connsiteY2" fmla="*/ 4632210 h 4838700"/>
              <a:gd name="connsiteX3" fmla="*/ 2447171 w 3920370"/>
              <a:gd name="connsiteY3" fmla="*/ 4722620 h 4838700"/>
              <a:gd name="connsiteX4" fmla="*/ 2313575 w 3920370"/>
              <a:gd name="connsiteY4" fmla="*/ 4838700 h 4838700"/>
              <a:gd name="connsiteX5" fmla="*/ 2210467 w 3920370"/>
              <a:gd name="connsiteY5" fmla="*/ 4810125 h 4838700"/>
              <a:gd name="connsiteX6" fmla="*/ 2182081 w 3920370"/>
              <a:gd name="connsiteY6" fmla="*/ 4671511 h 4838700"/>
              <a:gd name="connsiteX7" fmla="*/ 2243971 w 3920370"/>
              <a:gd name="connsiteY7" fmla="*/ 4594245 h 4838700"/>
              <a:gd name="connsiteX8" fmla="*/ 2303469 w 3920370"/>
              <a:gd name="connsiteY8" fmla="*/ 4578370 h 4838700"/>
              <a:gd name="connsiteX9" fmla="*/ 1783892 w 3920370"/>
              <a:gd name="connsiteY9" fmla="*/ 3811516 h 4838700"/>
              <a:gd name="connsiteX10" fmla="*/ 1871547 w 3920370"/>
              <a:gd name="connsiteY10" fmla="*/ 3859489 h 4838700"/>
              <a:gd name="connsiteX11" fmla="*/ 1894298 w 3920370"/>
              <a:gd name="connsiteY11" fmla="*/ 3941429 h 4838700"/>
              <a:gd name="connsiteX12" fmla="*/ 1861488 w 3920370"/>
              <a:gd name="connsiteY12" fmla="*/ 4039984 h 4838700"/>
              <a:gd name="connsiteX13" fmla="*/ 1705070 w 3920370"/>
              <a:gd name="connsiteY13" fmla="*/ 4062806 h 4838700"/>
              <a:gd name="connsiteX14" fmla="*/ 1687792 w 3920370"/>
              <a:gd name="connsiteY14" fmla="*/ 3841492 h 4838700"/>
              <a:gd name="connsiteX15" fmla="*/ 1783892 w 3920370"/>
              <a:gd name="connsiteY15" fmla="*/ 3811516 h 4838700"/>
              <a:gd name="connsiteX16" fmla="*/ 3109459 w 3920370"/>
              <a:gd name="connsiteY16" fmla="*/ 3776598 h 4838700"/>
              <a:gd name="connsiteX17" fmla="*/ 3207828 w 3920370"/>
              <a:gd name="connsiteY17" fmla="*/ 3821445 h 4838700"/>
              <a:gd name="connsiteX18" fmla="*/ 3240638 w 3920370"/>
              <a:gd name="connsiteY18" fmla="*/ 3907170 h 4838700"/>
              <a:gd name="connsiteX19" fmla="*/ 3168731 w 3920370"/>
              <a:gd name="connsiteY19" fmla="*/ 4030764 h 4838700"/>
              <a:gd name="connsiteX20" fmla="*/ 2980413 w 3920370"/>
              <a:gd name="connsiteY20" fmla="*/ 3949320 h 4838700"/>
              <a:gd name="connsiteX21" fmla="*/ 3017825 w 3920370"/>
              <a:gd name="connsiteY21" fmla="*/ 3800538 h 4838700"/>
              <a:gd name="connsiteX22" fmla="*/ 3109459 w 3920370"/>
              <a:gd name="connsiteY22" fmla="*/ 3776598 h 4838700"/>
              <a:gd name="connsiteX23" fmla="*/ 3779922 w 3920370"/>
              <a:gd name="connsiteY23" fmla="*/ 3080556 h 4838700"/>
              <a:gd name="connsiteX24" fmla="*/ 3891185 w 3920370"/>
              <a:gd name="connsiteY24" fmla="*/ 3126609 h 4838700"/>
              <a:gd name="connsiteX25" fmla="*/ 3920370 w 3920370"/>
              <a:gd name="connsiteY25" fmla="*/ 3233499 h 4838700"/>
              <a:gd name="connsiteX26" fmla="*/ 3883485 w 3920370"/>
              <a:gd name="connsiteY26" fmla="*/ 3339235 h 4838700"/>
              <a:gd name="connsiteX27" fmla="*/ 3672070 w 3920370"/>
              <a:gd name="connsiteY27" fmla="*/ 3259484 h 4838700"/>
              <a:gd name="connsiteX28" fmla="*/ 3748920 w 3920370"/>
              <a:gd name="connsiteY28" fmla="*/ 3085165 h 4838700"/>
              <a:gd name="connsiteX29" fmla="*/ 3779922 w 3920370"/>
              <a:gd name="connsiteY29" fmla="*/ 3080556 h 4838700"/>
              <a:gd name="connsiteX30" fmla="*/ 1216069 w 3920370"/>
              <a:gd name="connsiteY30" fmla="*/ 3029232 h 4838700"/>
              <a:gd name="connsiteX31" fmla="*/ 1341383 w 3920370"/>
              <a:gd name="connsiteY31" fmla="*/ 3167577 h 4838700"/>
              <a:gd name="connsiteX32" fmla="*/ 1315983 w 3920370"/>
              <a:gd name="connsiteY32" fmla="*/ 3253418 h 4838700"/>
              <a:gd name="connsiteX33" fmla="*/ 1250300 w 3920370"/>
              <a:gd name="connsiteY33" fmla="*/ 3294941 h 4838700"/>
              <a:gd name="connsiteX34" fmla="*/ 1172675 w 3920370"/>
              <a:gd name="connsiteY34" fmla="*/ 3297381 h 4838700"/>
              <a:gd name="connsiteX35" fmla="*/ 1114886 w 3920370"/>
              <a:gd name="connsiteY35" fmla="*/ 3259015 h 4838700"/>
              <a:gd name="connsiteX36" fmla="*/ 1130073 w 3920370"/>
              <a:gd name="connsiteY36" fmla="*/ 3045107 h 4838700"/>
              <a:gd name="connsiteX37" fmla="*/ 1216069 w 3920370"/>
              <a:gd name="connsiteY37" fmla="*/ 3029232 h 4838700"/>
              <a:gd name="connsiteX38" fmla="*/ 2563576 w 3920370"/>
              <a:gd name="connsiteY38" fmla="*/ 3009900 h 4838700"/>
              <a:gd name="connsiteX39" fmla="*/ 2664047 w 3920370"/>
              <a:gd name="connsiteY39" fmla="*/ 3047023 h 4838700"/>
              <a:gd name="connsiteX40" fmla="*/ 2470328 w 3920370"/>
              <a:gd name="connsiteY40" fmla="*/ 3235056 h 4838700"/>
              <a:gd name="connsiteX41" fmla="*/ 2468226 w 3920370"/>
              <a:gd name="connsiteY41" fmla="*/ 3047931 h 4838700"/>
              <a:gd name="connsiteX42" fmla="*/ 2563576 w 3920370"/>
              <a:gd name="connsiteY42" fmla="*/ 3009900 h 4838700"/>
              <a:gd name="connsiteX43" fmla="*/ 3261019 w 3920370"/>
              <a:gd name="connsiteY43" fmla="*/ 2322939 h 4838700"/>
              <a:gd name="connsiteX44" fmla="*/ 3351350 w 3920370"/>
              <a:gd name="connsiteY44" fmla="*/ 2358226 h 4838700"/>
              <a:gd name="connsiteX45" fmla="*/ 3380198 w 3920370"/>
              <a:gd name="connsiteY45" fmla="*/ 2443951 h 4838700"/>
              <a:gd name="connsiteX46" fmla="*/ 3296066 w 3920370"/>
              <a:gd name="connsiteY46" fmla="*/ 2578258 h 4838700"/>
              <a:gd name="connsiteX47" fmla="*/ 3195088 w 3920370"/>
              <a:gd name="connsiteY47" fmla="*/ 2564128 h 4838700"/>
              <a:gd name="connsiteX48" fmla="*/ 3128789 w 3920370"/>
              <a:gd name="connsiteY48" fmla="*/ 2504422 h 4838700"/>
              <a:gd name="connsiteX49" fmla="*/ 3167541 w 3920370"/>
              <a:gd name="connsiteY49" fmla="*/ 2349550 h 4838700"/>
              <a:gd name="connsiteX50" fmla="*/ 3261019 w 3920370"/>
              <a:gd name="connsiteY50" fmla="*/ 2322939 h 4838700"/>
              <a:gd name="connsiteX51" fmla="*/ 671277 w 3920370"/>
              <a:gd name="connsiteY51" fmla="*/ 2259628 h 4838700"/>
              <a:gd name="connsiteX52" fmla="*/ 761045 w 3920370"/>
              <a:gd name="connsiteY52" fmla="*/ 2297658 h 4838700"/>
              <a:gd name="connsiteX53" fmla="*/ 796170 w 3920370"/>
              <a:gd name="connsiteY53" fmla="*/ 2386270 h 4838700"/>
              <a:gd name="connsiteX54" fmla="*/ 657205 w 3920370"/>
              <a:gd name="connsiteY54" fmla="*/ 2508250 h 4838700"/>
              <a:gd name="connsiteX55" fmla="*/ 542170 w 3920370"/>
              <a:gd name="connsiteY55" fmla="*/ 2392865 h 4838700"/>
              <a:gd name="connsiteX56" fmla="*/ 581244 w 3920370"/>
              <a:gd name="connsiteY56" fmla="*/ 2293479 h 4838700"/>
              <a:gd name="connsiteX57" fmla="*/ 671277 w 3920370"/>
              <a:gd name="connsiteY57" fmla="*/ 2259628 h 4838700"/>
              <a:gd name="connsiteX58" fmla="*/ 2020673 w 3920370"/>
              <a:gd name="connsiteY58" fmla="*/ 2216655 h 4838700"/>
              <a:gd name="connsiteX59" fmla="*/ 2109877 w 3920370"/>
              <a:gd name="connsiteY59" fmla="*/ 2261016 h 4838700"/>
              <a:gd name="connsiteX60" fmla="*/ 2146231 w 3920370"/>
              <a:gd name="connsiteY60" fmla="*/ 2364343 h 4838700"/>
              <a:gd name="connsiteX61" fmla="*/ 2102523 w 3920370"/>
              <a:gd name="connsiteY61" fmla="*/ 2453634 h 4838700"/>
              <a:gd name="connsiteX62" fmla="*/ 2008059 w 3920370"/>
              <a:gd name="connsiteY62" fmla="*/ 2482787 h 4838700"/>
              <a:gd name="connsiteX63" fmla="*/ 1923921 w 3920370"/>
              <a:gd name="connsiteY63" fmla="*/ 2454275 h 4838700"/>
              <a:gd name="connsiteX64" fmla="*/ 1881954 w 3920370"/>
              <a:gd name="connsiteY64" fmla="*/ 2337099 h 4838700"/>
              <a:gd name="connsiteX65" fmla="*/ 1959436 w 3920370"/>
              <a:gd name="connsiteY65" fmla="*/ 2229557 h 4838700"/>
              <a:gd name="connsiteX66" fmla="*/ 1991411 w 3920370"/>
              <a:gd name="connsiteY66" fmla="*/ 2216657 h 4838700"/>
              <a:gd name="connsiteX67" fmla="*/ 2020673 w 3920370"/>
              <a:gd name="connsiteY67" fmla="*/ 2216655 h 4838700"/>
              <a:gd name="connsiteX68" fmla="*/ 2697998 w 3920370"/>
              <a:gd name="connsiteY68" fmla="*/ 1531950 h 4838700"/>
              <a:gd name="connsiteX69" fmla="*/ 2758450 w 3920370"/>
              <a:gd name="connsiteY69" fmla="*/ 1549449 h 4838700"/>
              <a:gd name="connsiteX70" fmla="*/ 2837852 w 3920370"/>
              <a:gd name="connsiteY70" fmla="*/ 1662161 h 4838700"/>
              <a:gd name="connsiteX71" fmla="*/ 2809357 w 3920370"/>
              <a:gd name="connsiteY71" fmla="*/ 1762702 h 4838700"/>
              <a:gd name="connsiteX72" fmla="*/ 2713449 w 3920370"/>
              <a:gd name="connsiteY72" fmla="*/ 1803400 h 4838700"/>
              <a:gd name="connsiteX73" fmla="*/ 2575139 w 3920370"/>
              <a:gd name="connsiteY73" fmla="*/ 1673024 h 4838700"/>
              <a:gd name="connsiteX74" fmla="*/ 2661473 w 3920370"/>
              <a:gd name="connsiteY74" fmla="*/ 1539106 h 4838700"/>
              <a:gd name="connsiteX75" fmla="*/ 2697998 w 3920370"/>
              <a:gd name="connsiteY75" fmla="*/ 1531950 h 4838700"/>
              <a:gd name="connsiteX76" fmla="*/ 110787 w 3920370"/>
              <a:gd name="connsiteY76" fmla="*/ 1468054 h 4838700"/>
              <a:gd name="connsiteX77" fmla="*/ 188245 w 3920370"/>
              <a:gd name="connsiteY77" fmla="*/ 1501068 h 4838700"/>
              <a:gd name="connsiteX78" fmla="*/ 211795 w 3920370"/>
              <a:gd name="connsiteY78" fmla="*/ 1721008 h 4838700"/>
              <a:gd name="connsiteX79" fmla="*/ 43695 w 3920370"/>
              <a:gd name="connsiteY79" fmla="*/ 1721704 h 4838700"/>
              <a:gd name="connsiteX80" fmla="*/ 2614 w 3920370"/>
              <a:gd name="connsiteY80" fmla="*/ 1616262 h 4838700"/>
              <a:gd name="connsiteX81" fmla="*/ 53220 w 3920370"/>
              <a:gd name="connsiteY81" fmla="*/ 1481905 h 4838700"/>
              <a:gd name="connsiteX82" fmla="*/ 110787 w 3920370"/>
              <a:gd name="connsiteY82" fmla="*/ 1468054 h 4838700"/>
              <a:gd name="connsiteX83" fmla="*/ 1435247 w 3920370"/>
              <a:gd name="connsiteY83" fmla="*/ 1439595 h 4838700"/>
              <a:gd name="connsiteX84" fmla="*/ 1463400 w 3920370"/>
              <a:gd name="connsiteY84" fmla="*/ 1441591 h 4838700"/>
              <a:gd name="connsiteX85" fmla="*/ 1557591 w 3920370"/>
              <a:gd name="connsiteY85" fmla="*/ 1483624 h 4838700"/>
              <a:gd name="connsiteX86" fmla="*/ 1600503 w 3920370"/>
              <a:gd name="connsiteY86" fmla="*/ 1579689 h 4838700"/>
              <a:gd name="connsiteX87" fmla="*/ 1561625 w 3920370"/>
              <a:gd name="connsiteY87" fmla="*/ 1678807 h 4838700"/>
              <a:gd name="connsiteX88" fmla="*/ 1380963 w 3920370"/>
              <a:gd name="connsiteY88" fmla="*/ 1683318 h 4838700"/>
              <a:gd name="connsiteX89" fmla="*/ 1342270 w 3920370"/>
              <a:gd name="connsiteY89" fmla="*/ 1579694 h 4838700"/>
              <a:gd name="connsiteX90" fmla="*/ 1377195 w 3920370"/>
              <a:gd name="connsiteY90" fmla="*/ 1474261 h 4838700"/>
              <a:gd name="connsiteX91" fmla="*/ 1435247 w 3920370"/>
              <a:gd name="connsiteY91" fmla="*/ 1439595 h 4838700"/>
              <a:gd name="connsiteX92" fmla="*/ 2161179 w 3920370"/>
              <a:gd name="connsiteY92" fmla="*/ 757909 h 4838700"/>
              <a:gd name="connsiteX93" fmla="*/ 2203052 w 3920370"/>
              <a:gd name="connsiteY93" fmla="*/ 769007 h 4838700"/>
              <a:gd name="connsiteX94" fmla="*/ 2286233 w 3920370"/>
              <a:gd name="connsiteY94" fmla="*/ 851444 h 4838700"/>
              <a:gd name="connsiteX95" fmla="*/ 2289477 w 3920370"/>
              <a:gd name="connsiteY95" fmla="*/ 941662 h 4838700"/>
              <a:gd name="connsiteX96" fmla="*/ 2022142 w 3920370"/>
              <a:gd name="connsiteY96" fmla="*/ 893430 h 4838700"/>
              <a:gd name="connsiteX97" fmla="*/ 2119082 w 3920370"/>
              <a:gd name="connsiteY97" fmla="*/ 769266 h 4838700"/>
              <a:gd name="connsiteX98" fmla="*/ 2161179 w 3920370"/>
              <a:gd name="connsiteY98" fmla="*/ 757909 h 4838700"/>
              <a:gd name="connsiteX99" fmla="*/ 920369 w 3920370"/>
              <a:gd name="connsiteY99" fmla="*/ 670763 h 4838700"/>
              <a:gd name="connsiteX100" fmla="*/ 1012397 w 3920370"/>
              <a:gd name="connsiteY100" fmla="*/ 709573 h 4838700"/>
              <a:gd name="connsiteX101" fmla="*/ 1036277 w 3920370"/>
              <a:gd name="connsiteY101" fmla="*/ 855930 h 4838700"/>
              <a:gd name="connsiteX102" fmla="*/ 835249 w 3920370"/>
              <a:gd name="connsiteY102" fmla="*/ 906925 h 4838700"/>
              <a:gd name="connsiteX103" fmla="*/ 796170 w 3920370"/>
              <a:gd name="connsiteY103" fmla="*/ 809191 h 4838700"/>
              <a:gd name="connsiteX104" fmla="*/ 830296 w 3920370"/>
              <a:gd name="connsiteY104" fmla="*/ 708720 h 4838700"/>
              <a:gd name="connsiteX105" fmla="*/ 920369 w 3920370"/>
              <a:gd name="connsiteY105" fmla="*/ 670763 h 4838700"/>
              <a:gd name="connsiteX106" fmla="*/ 1603796 w 3920370"/>
              <a:gd name="connsiteY106" fmla="*/ 0 h 4838700"/>
              <a:gd name="connsiteX107" fmla="*/ 1737478 w 3920370"/>
              <a:gd name="connsiteY107" fmla="*/ 66454 h 4838700"/>
              <a:gd name="connsiteX108" fmla="*/ 1747990 w 3920370"/>
              <a:gd name="connsiteY108" fmla="*/ 154045 h 4838700"/>
              <a:gd name="connsiteX109" fmla="*/ 1635162 w 3920370"/>
              <a:gd name="connsiteY109" fmla="*/ 260099 h 4838700"/>
              <a:gd name="connsiteX110" fmla="*/ 1495096 w 3920370"/>
              <a:gd name="connsiteY110" fmla="*/ 191293 h 4838700"/>
              <a:gd name="connsiteX111" fmla="*/ 1509585 w 3920370"/>
              <a:gd name="connsiteY111" fmla="*/ 29394 h 4838700"/>
              <a:gd name="connsiteX112" fmla="*/ 1603796 w 3920370"/>
              <a:gd name="connsiteY112" fmla="*/ 0 h 4838700"/>
            </a:gdLst>
            <a:ahLst/>
            <a:cxnLst/>
            <a:rect l="l" t="t" r="r" b="b"/>
            <a:pathLst>
              <a:path w="3920370" h="4838700">
                <a:moveTo>
                  <a:pt x="2303469" y="4578370"/>
                </a:moveTo>
                <a:cubicBezTo>
                  <a:pt x="2311746" y="4581851"/>
                  <a:pt x="2331748" y="4587938"/>
                  <a:pt x="2347919" y="4591896"/>
                </a:cubicBezTo>
                <a:cubicBezTo>
                  <a:pt x="2364090" y="4595854"/>
                  <a:pt x="2393037" y="4613995"/>
                  <a:pt x="2412246" y="4632210"/>
                </a:cubicBezTo>
                <a:cubicBezTo>
                  <a:pt x="2440291" y="4658803"/>
                  <a:pt x="2447171" y="4676615"/>
                  <a:pt x="2447171" y="4722620"/>
                </a:cubicBezTo>
                <a:cubicBezTo>
                  <a:pt x="2447171" y="4809539"/>
                  <a:pt x="2413609" y="4838700"/>
                  <a:pt x="2313575" y="4838700"/>
                </a:cubicBezTo>
                <a:cubicBezTo>
                  <a:pt x="2248103" y="4838700"/>
                  <a:pt x="2231137" y="4833998"/>
                  <a:pt x="2210467" y="4810125"/>
                </a:cubicBezTo>
                <a:cubicBezTo>
                  <a:pt x="2169700" y="4763041"/>
                  <a:pt x="2163178" y="4731192"/>
                  <a:pt x="2182081" y="4671511"/>
                </a:cubicBezTo>
                <a:cubicBezTo>
                  <a:pt x="2195361" y="4629584"/>
                  <a:pt x="2210124" y="4611153"/>
                  <a:pt x="2243971" y="4594245"/>
                </a:cubicBezTo>
                <a:cubicBezTo>
                  <a:pt x="2268419" y="4582032"/>
                  <a:pt x="2295193" y="4574888"/>
                  <a:pt x="2303469" y="4578370"/>
                </a:cubicBezTo>
                <a:close/>
                <a:moveTo>
                  <a:pt x="1783892" y="3811516"/>
                </a:moveTo>
                <a:cubicBezTo>
                  <a:pt x="1817262" y="3814784"/>
                  <a:pt x="1849224" y="3831044"/>
                  <a:pt x="1871547" y="3859489"/>
                </a:cubicBezTo>
                <a:cubicBezTo>
                  <a:pt x="1880335" y="3870687"/>
                  <a:pt x="1890573" y="3907560"/>
                  <a:pt x="1894298" y="3941429"/>
                </a:cubicBezTo>
                <a:cubicBezTo>
                  <a:pt x="1900525" y="3998054"/>
                  <a:pt x="1897885" y="4005983"/>
                  <a:pt x="1861488" y="4039984"/>
                </a:cubicBezTo>
                <a:cubicBezTo>
                  <a:pt x="1803863" y="4093813"/>
                  <a:pt x="1766487" y="4099267"/>
                  <a:pt x="1705070" y="4062806"/>
                </a:cubicBezTo>
                <a:cubicBezTo>
                  <a:pt x="1609424" y="4006026"/>
                  <a:pt x="1602201" y="3913512"/>
                  <a:pt x="1687792" y="3841492"/>
                </a:cubicBezTo>
                <a:cubicBezTo>
                  <a:pt x="1715745" y="3817971"/>
                  <a:pt x="1750522" y="3808248"/>
                  <a:pt x="1783892" y="3811516"/>
                </a:cubicBezTo>
                <a:close/>
                <a:moveTo>
                  <a:pt x="3109459" y="3776598"/>
                </a:moveTo>
                <a:cubicBezTo>
                  <a:pt x="3144320" y="3780434"/>
                  <a:pt x="3180304" y="3795734"/>
                  <a:pt x="3207828" y="3821445"/>
                </a:cubicBezTo>
                <a:cubicBezTo>
                  <a:pt x="3242196" y="3853550"/>
                  <a:pt x="3246418" y="3864580"/>
                  <a:pt x="3240638" y="3907170"/>
                </a:cubicBezTo>
                <a:cubicBezTo>
                  <a:pt x="3234309" y="3953818"/>
                  <a:pt x="3215876" y="3985500"/>
                  <a:pt x="3168731" y="4030764"/>
                </a:cubicBezTo>
                <a:cubicBezTo>
                  <a:pt x="3118468" y="4079020"/>
                  <a:pt x="3015733" y="4034589"/>
                  <a:pt x="2980413" y="3949320"/>
                </a:cubicBezTo>
                <a:cubicBezTo>
                  <a:pt x="2959523" y="3898886"/>
                  <a:pt x="2974787" y="3838184"/>
                  <a:pt x="3017825" y="3800538"/>
                </a:cubicBezTo>
                <a:cubicBezTo>
                  <a:pt x="3040859" y="3780390"/>
                  <a:pt x="3074597" y="3772762"/>
                  <a:pt x="3109459" y="3776598"/>
                </a:cubicBezTo>
                <a:close/>
                <a:moveTo>
                  <a:pt x="3779922" y="3080556"/>
                </a:moveTo>
                <a:cubicBezTo>
                  <a:pt x="3815843" y="3081926"/>
                  <a:pt x="3863123" y="3100246"/>
                  <a:pt x="3891185" y="3126609"/>
                </a:cubicBezTo>
                <a:cubicBezTo>
                  <a:pt x="3915601" y="3149548"/>
                  <a:pt x="3920370" y="3167012"/>
                  <a:pt x="3920370" y="3233499"/>
                </a:cubicBezTo>
                <a:cubicBezTo>
                  <a:pt x="3920370" y="3306724"/>
                  <a:pt x="3917471" y="3315035"/>
                  <a:pt x="3883485" y="3339235"/>
                </a:cubicBezTo>
                <a:cubicBezTo>
                  <a:pt x="3807832" y="3393105"/>
                  <a:pt x="3694917" y="3350510"/>
                  <a:pt x="3672070" y="3259484"/>
                </a:cubicBezTo>
                <a:cubicBezTo>
                  <a:pt x="3656835" y="3198780"/>
                  <a:pt x="3696883" y="3107938"/>
                  <a:pt x="3748920" y="3085165"/>
                </a:cubicBezTo>
                <a:cubicBezTo>
                  <a:pt x="3757237" y="3081525"/>
                  <a:pt x="3767948" y="3080099"/>
                  <a:pt x="3779922" y="3080556"/>
                </a:cubicBezTo>
                <a:close/>
                <a:moveTo>
                  <a:pt x="1216069" y="3029232"/>
                </a:moveTo>
                <a:cubicBezTo>
                  <a:pt x="1296606" y="3037665"/>
                  <a:pt x="1334180" y="3079146"/>
                  <a:pt x="1341383" y="3167577"/>
                </a:cubicBezTo>
                <a:cubicBezTo>
                  <a:pt x="1346299" y="3227931"/>
                  <a:pt x="1343755" y="3236530"/>
                  <a:pt x="1315983" y="3253418"/>
                </a:cubicBezTo>
                <a:cubicBezTo>
                  <a:pt x="1299008" y="3263741"/>
                  <a:pt x="1269451" y="3282426"/>
                  <a:pt x="1250300" y="3294941"/>
                </a:cubicBezTo>
                <a:cubicBezTo>
                  <a:pt x="1217914" y="3316104"/>
                  <a:pt x="1212490" y="3316275"/>
                  <a:pt x="1172675" y="3297381"/>
                </a:cubicBezTo>
                <a:cubicBezTo>
                  <a:pt x="1149132" y="3286209"/>
                  <a:pt x="1123127" y="3268945"/>
                  <a:pt x="1114886" y="3259015"/>
                </a:cubicBezTo>
                <a:cubicBezTo>
                  <a:pt x="1070023" y="3204958"/>
                  <a:pt x="1078507" y="3085449"/>
                  <a:pt x="1130073" y="3045107"/>
                </a:cubicBezTo>
                <a:cubicBezTo>
                  <a:pt x="1150690" y="3028978"/>
                  <a:pt x="1173471" y="3024772"/>
                  <a:pt x="1216069" y="3029232"/>
                </a:cubicBezTo>
                <a:close/>
                <a:moveTo>
                  <a:pt x="2563576" y="3009900"/>
                </a:moveTo>
                <a:cubicBezTo>
                  <a:pt x="2616659" y="3009900"/>
                  <a:pt x="2632939" y="3015916"/>
                  <a:pt x="2664047" y="3047023"/>
                </a:cubicBezTo>
                <a:cubicBezTo>
                  <a:pt x="2786195" y="3169171"/>
                  <a:pt x="2597927" y="3351912"/>
                  <a:pt x="2470328" y="3235056"/>
                </a:cubicBezTo>
                <a:cubicBezTo>
                  <a:pt x="2410357" y="3180134"/>
                  <a:pt x="2409654" y="3117541"/>
                  <a:pt x="2468226" y="3047931"/>
                </a:cubicBezTo>
                <a:cubicBezTo>
                  <a:pt x="2495895" y="3015050"/>
                  <a:pt x="2508806" y="3009900"/>
                  <a:pt x="2563576" y="3009900"/>
                </a:cubicBezTo>
                <a:close/>
                <a:moveTo>
                  <a:pt x="3261019" y="2322939"/>
                </a:moveTo>
                <a:cubicBezTo>
                  <a:pt x="3295094" y="2324547"/>
                  <a:pt x="3328643" y="2336472"/>
                  <a:pt x="3351350" y="2358226"/>
                </a:cubicBezTo>
                <a:cubicBezTo>
                  <a:pt x="3382144" y="2387728"/>
                  <a:pt x="3386052" y="2399344"/>
                  <a:pt x="3380198" y="2443951"/>
                </a:cubicBezTo>
                <a:cubicBezTo>
                  <a:pt x="3369889" y="2522489"/>
                  <a:pt x="3346343" y="2560077"/>
                  <a:pt x="3296066" y="2578258"/>
                </a:cubicBezTo>
                <a:cubicBezTo>
                  <a:pt x="3255031" y="2593096"/>
                  <a:pt x="3245708" y="2591792"/>
                  <a:pt x="3195088" y="2564128"/>
                </a:cubicBezTo>
                <a:cubicBezTo>
                  <a:pt x="3164416" y="2547365"/>
                  <a:pt x="3134581" y="2520497"/>
                  <a:pt x="3128789" y="2504422"/>
                </a:cubicBezTo>
                <a:cubicBezTo>
                  <a:pt x="3111658" y="2456876"/>
                  <a:pt x="3131399" y="2377979"/>
                  <a:pt x="3167541" y="2349550"/>
                </a:cubicBezTo>
                <a:cubicBezTo>
                  <a:pt x="3192346" y="2330039"/>
                  <a:pt x="3226945" y="2321331"/>
                  <a:pt x="3261019" y="2322939"/>
                </a:cubicBezTo>
                <a:close/>
                <a:moveTo>
                  <a:pt x="671277" y="2259628"/>
                </a:moveTo>
                <a:cubicBezTo>
                  <a:pt x="702415" y="2260352"/>
                  <a:pt x="733509" y="2273056"/>
                  <a:pt x="761045" y="2297658"/>
                </a:cubicBezTo>
                <a:cubicBezTo>
                  <a:pt x="798038" y="2330712"/>
                  <a:pt x="801834" y="2340287"/>
                  <a:pt x="796170" y="2386270"/>
                </a:cubicBezTo>
                <a:cubicBezTo>
                  <a:pt x="786567" y="2464231"/>
                  <a:pt x="736419" y="2508250"/>
                  <a:pt x="657205" y="2508250"/>
                </a:cubicBezTo>
                <a:cubicBezTo>
                  <a:pt x="570084" y="2508250"/>
                  <a:pt x="542170" y="2480251"/>
                  <a:pt x="542170" y="2392865"/>
                </a:cubicBezTo>
                <a:cubicBezTo>
                  <a:pt x="542170" y="2334190"/>
                  <a:pt x="546772" y="2322486"/>
                  <a:pt x="581244" y="2293479"/>
                </a:cubicBezTo>
                <a:cubicBezTo>
                  <a:pt x="608956" y="2270161"/>
                  <a:pt x="640139" y="2258904"/>
                  <a:pt x="671277" y="2259628"/>
                </a:cubicBezTo>
                <a:close/>
                <a:moveTo>
                  <a:pt x="2020673" y="2216655"/>
                </a:moveTo>
                <a:cubicBezTo>
                  <a:pt x="2051260" y="2220602"/>
                  <a:pt x="2084615" y="2236146"/>
                  <a:pt x="2109877" y="2261016"/>
                </a:cubicBezTo>
                <a:cubicBezTo>
                  <a:pt x="2142177" y="2292813"/>
                  <a:pt x="2147099" y="2306802"/>
                  <a:pt x="2146231" y="2364343"/>
                </a:cubicBezTo>
                <a:cubicBezTo>
                  <a:pt x="2145293" y="2426494"/>
                  <a:pt x="2142404" y="2432396"/>
                  <a:pt x="2102523" y="2453634"/>
                </a:cubicBezTo>
                <a:cubicBezTo>
                  <a:pt x="2079036" y="2466141"/>
                  <a:pt x="2036527" y="2479260"/>
                  <a:pt x="2008059" y="2482787"/>
                </a:cubicBezTo>
                <a:cubicBezTo>
                  <a:pt x="1963539" y="2488303"/>
                  <a:pt x="1951768" y="2484314"/>
                  <a:pt x="1923921" y="2454275"/>
                </a:cubicBezTo>
                <a:cubicBezTo>
                  <a:pt x="1881941" y="2408991"/>
                  <a:pt x="1872161" y="2381685"/>
                  <a:pt x="1881954" y="2337099"/>
                </a:cubicBezTo>
                <a:cubicBezTo>
                  <a:pt x="1890122" y="2299912"/>
                  <a:pt x="1916595" y="2263168"/>
                  <a:pt x="1959436" y="2229557"/>
                </a:cubicBezTo>
                <a:cubicBezTo>
                  <a:pt x="1968197" y="2222684"/>
                  <a:pt x="1979173" y="2218450"/>
                  <a:pt x="1991411" y="2216657"/>
                </a:cubicBezTo>
                <a:cubicBezTo>
                  <a:pt x="2000589" y="2215311"/>
                  <a:pt x="2010477" y="2215339"/>
                  <a:pt x="2020673" y="2216655"/>
                </a:cubicBezTo>
                <a:close/>
                <a:moveTo>
                  <a:pt x="2697998" y="1531950"/>
                </a:moveTo>
                <a:cubicBezTo>
                  <a:pt x="2712763" y="1533525"/>
                  <a:pt x="2731515" y="1539209"/>
                  <a:pt x="2758450" y="1549449"/>
                </a:cubicBezTo>
                <a:cubicBezTo>
                  <a:pt x="2811757" y="1569717"/>
                  <a:pt x="2831688" y="1598009"/>
                  <a:pt x="2837852" y="1662161"/>
                </a:cubicBezTo>
                <a:cubicBezTo>
                  <a:pt x="2842768" y="1713319"/>
                  <a:pt x="2838632" y="1727911"/>
                  <a:pt x="2809357" y="1762702"/>
                </a:cubicBezTo>
                <a:cubicBezTo>
                  <a:pt x="2779480" y="1798209"/>
                  <a:pt x="2767247" y="1803400"/>
                  <a:pt x="2713449" y="1803400"/>
                </a:cubicBezTo>
                <a:cubicBezTo>
                  <a:pt x="2624001" y="1803400"/>
                  <a:pt x="2584804" y="1766452"/>
                  <a:pt x="2575139" y="1673024"/>
                </a:cubicBezTo>
                <a:cubicBezTo>
                  <a:pt x="2567421" y="1598422"/>
                  <a:pt x="2573763" y="1588584"/>
                  <a:pt x="2661473" y="1539106"/>
                </a:cubicBezTo>
                <a:cubicBezTo>
                  <a:pt x="2672458" y="1532910"/>
                  <a:pt x="2683234" y="1530375"/>
                  <a:pt x="2697998" y="1531950"/>
                </a:cubicBezTo>
                <a:close/>
                <a:moveTo>
                  <a:pt x="110787" y="1468054"/>
                </a:moveTo>
                <a:cubicBezTo>
                  <a:pt x="130386" y="1470835"/>
                  <a:pt x="153300" y="1481428"/>
                  <a:pt x="188245" y="1501068"/>
                </a:cubicBezTo>
                <a:cubicBezTo>
                  <a:pt x="272344" y="1548334"/>
                  <a:pt x="283851" y="1655799"/>
                  <a:pt x="211795" y="1721008"/>
                </a:cubicBezTo>
                <a:cubicBezTo>
                  <a:pt x="182319" y="1747684"/>
                  <a:pt x="90831" y="1748063"/>
                  <a:pt x="43695" y="1721704"/>
                </a:cubicBezTo>
                <a:cubicBezTo>
                  <a:pt x="12171" y="1704075"/>
                  <a:pt x="8171" y="1693807"/>
                  <a:pt x="2614" y="1616262"/>
                </a:cubicBezTo>
                <a:cubicBezTo>
                  <a:pt x="-4274" y="1520119"/>
                  <a:pt x="-760" y="1510790"/>
                  <a:pt x="53220" y="1481905"/>
                </a:cubicBezTo>
                <a:cubicBezTo>
                  <a:pt x="74904" y="1470302"/>
                  <a:pt x="91188" y="1465272"/>
                  <a:pt x="110787" y="1468054"/>
                </a:cubicBezTo>
                <a:close/>
                <a:moveTo>
                  <a:pt x="1435247" y="1439595"/>
                </a:moveTo>
                <a:cubicBezTo>
                  <a:pt x="1443044" y="1439455"/>
                  <a:pt x="1452143" y="1440228"/>
                  <a:pt x="1463400" y="1441591"/>
                </a:cubicBezTo>
                <a:cubicBezTo>
                  <a:pt x="1494116" y="1445310"/>
                  <a:pt x="1531887" y="1462166"/>
                  <a:pt x="1557591" y="1483624"/>
                </a:cubicBezTo>
                <a:cubicBezTo>
                  <a:pt x="1595274" y="1515083"/>
                  <a:pt x="1600503" y="1526789"/>
                  <a:pt x="1600503" y="1579689"/>
                </a:cubicBezTo>
                <a:cubicBezTo>
                  <a:pt x="1600503" y="1629956"/>
                  <a:pt x="1594067" y="1646364"/>
                  <a:pt x="1561625" y="1678807"/>
                </a:cubicBezTo>
                <a:cubicBezTo>
                  <a:pt x="1507023" y="1733409"/>
                  <a:pt x="1435120" y="1735204"/>
                  <a:pt x="1380963" y="1683318"/>
                </a:cubicBezTo>
                <a:cubicBezTo>
                  <a:pt x="1347477" y="1651237"/>
                  <a:pt x="1342270" y="1637291"/>
                  <a:pt x="1342270" y="1579694"/>
                </a:cubicBezTo>
                <a:cubicBezTo>
                  <a:pt x="1342270" y="1524983"/>
                  <a:pt x="1348484" y="1506223"/>
                  <a:pt x="1377195" y="1474261"/>
                </a:cubicBezTo>
                <a:cubicBezTo>
                  <a:pt x="1400194" y="1448658"/>
                  <a:pt x="1411857" y="1440016"/>
                  <a:pt x="1435247" y="1439595"/>
                </a:cubicBezTo>
                <a:close/>
                <a:moveTo>
                  <a:pt x="2161179" y="757909"/>
                </a:moveTo>
                <a:cubicBezTo>
                  <a:pt x="2173243" y="757871"/>
                  <a:pt x="2185268" y="761577"/>
                  <a:pt x="2203052" y="769007"/>
                </a:cubicBezTo>
                <a:cubicBezTo>
                  <a:pt x="2253833" y="790225"/>
                  <a:pt x="2258275" y="794628"/>
                  <a:pt x="2286233" y="851444"/>
                </a:cubicBezTo>
                <a:cubicBezTo>
                  <a:pt x="2306289" y="892206"/>
                  <a:pt x="2306595" y="900693"/>
                  <a:pt x="2289477" y="941662"/>
                </a:cubicBezTo>
                <a:cubicBezTo>
                  <a:pt x="2230485" y="1082849"/>
                  <a:pt x="2037016" y="1047944"/>
                  <a:pt x="2022142" y="893430"/>
                </a:cubicBezTo>
                <a:cubicBezTo>
                  <a:pt x="2015618" y="825644"/>
                  <a:pt x="2030582" y="806477"/>
                  <a:pt x="2119082" y="769266"/>
                </a:cubicBezTo>
                <a:cubicBezTo>
                  <a:pt x="2137016" y="761726"/>
                  <a:pt x="2149116" y="757946"/>
                  <a:pt x="2161179" y="757909"/>
                </a:cubicBezTo>
                <a:close/>
                <a:moveTo>
                  <a:pt x="920369" y="670763"/>
                </a:moveTo>
                <a:cubicBezTo>
                  <a:pt x="953367" y="670917"/>
                  <a:pt x="986690" y="683867"/>
                  <a:pt x="1012397" y="709573"/>
                </a:cubicBezTo>
                <a:cubicBezTo>
                  <a:pt x="1066287" y="763463"/>
                  <a:pt x="1073717" y="809000"/>
                  <a:pt x="1036277" y="855930"/>
                </a:cubicBezTo>
                <a:cubicBezTo>
                  <a:pt x="952388" y="961085"/>
                  <a:pt x="911838" y="971371"/>
                  <a:pt x="835249" y="906925"/>
                </a:cubicBezTo>
                <a:cubicBezTo>
                  <a:pt x="801005" y="878111"/>
                  <a:pt x="796170" y="866018"/>
                  <a:pt x="796170" y="809191"/>
                </a:cubicBezTo>
                <a:cubicBezTo>
                  <a:pt x="796170" y="756116"/>
                  <a:pt x="802367" y="737872"/>
                  <a:pt x="830296" y="708720"/>
                </a:cubicBezTo>
                <a:cubicBezTo>
                  <a:pt x="854699" y="683248"/>
                  <a:pt x="887371" y="670608"/>
                  <a:pt x="920369" y="670763"/>
                </a:cubicBezTo>
                <a:close/>
                <a:moveTo>
                  <a:pt x="1603796" y="0"/>
                </a:moveTo>
                <a:cubicBezTo>
                  <a:pt x="1692839" y="0"/>
                  <a:pt x="1707224" y="7151"/>
                  <a:pt x="1737478" y="66454"/>
                </a:cubicBezTo>
                <a:cubicBezTo>
                  <a:pt x="1759512" y="109644"/>
                  <a:pt x="1761055" y="122503"/>
                  <a:pt x="1747990" y="154045"/>
                </a:cubicBezTo>
                <a:cubicBezTo>
                  <a:pt x="1731342" y="194236"/>
                  <a:pt x="1674584" y="247587"/>
                  <a:pt x="1635162" y="260099"/>
                </a:cubicBezTo>
                <a:cubicBezTo>
                  <a:pt x="1604533" y="269820"/>
                  <a:pt x="1513079" y="224895"/>
                  <a:pt x="1495096" y="191293"/>
                </a:cubicBezTo>
                <a:cubicBezTo>
                  <a:pt x="1471593" y="147379"/>
                  <a:pt x="1479264" y="61669"/>
                  <a:pt x="1509585" y="29394"/>
                </a:cubicBezTo>
                <a:cubicBezTo>
                  <a:pt x="1531641" y="5916"/>
                  <a:pt x="1550603" y="0"/>
                  <a:pt x="160379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25011" y="3645498"/>
            <a:ext cx="2723440" cy="3232557"/>
          </a:xfrm>
          <a:custGeom>
            <a:avLst/>
            <a:gdLst>
              <a:gd name="connsiteX0" fmla="*/ 2723440 w 2723440"/>
              <a:gd name="connsiteY0" fmla="*/ 0 h 3232557"/>
              <a:gd name="connsiteX1" fmla="*/ 2723440 w 2723440"/>
              <a:gd name="connsiteY1" fmla="*/ 3232556 h 3232557"/>
              <a:gd name="connsiteX2" fmla="*/ 2327941 w 2723440"/>
              <a:gd name="connsiteY2" fmla="*/ 3232557 h 3232557"/>
              <a:gd name="connsiteX3" fmla="*/ 203 w 2723440"/>
              <a:gd name="connsiteY3" fmla="*/ 3214678 h 3232557"/>
              <a:gd name="connsiteX4" fmla="*/ 33912 w 2723440"/>
              <a:gd name="connsiteY4" fmla="*/ 3156003 h 3232557"/>
              <a:gd name="connsiteX5" fmla="*/ 295246 w 2723440"/>
              <a:gd name="connsiteY5" fmla="*/ 2849792 h 3232557"/>
              <a:gd name="connsiteX6" fmla="*/ 844191 w 2723440"/>
              <a:gd name="connsiteY6" fmla="*/ 2205127 h 3232557"/>
              <a:gd name="connsiteX7" fmla="*/ 1681539 w 2723440"/>
              <a:gd name="connsiteY7" fmla="*/ 1221283 h 3232557"/>
              <a:gd name="connsiteX8" fmla="*/ 2050354 w 2723440"/>
              <a:gd name="connsiteY8" fmla="*/ 788193 h 3232557"/>
              <a:gd name="connsiteX9" fmla="*/ 2343819 w 2723440"/>
              <a:gd name="connsiteY9" fmla="*/ 443921 h 3232557"/>
              <a:gd name="connsiteX10" fmla="*/ 2690197 w 2723440"/>
              <a:gd name="connsiteY10" fmla="*/ 38113 h 3232557"/>
            </a:gdLst>
            <a:ahLst/>
            <a:cxnLst/>
            <a:rect l="l" t="t" r="r" b="b"/>
            <a:pathLst>
              <a:path w="2723440" h="3232557">
                <a:moveTo>
                  <a:pt x="2723440" y="0"/>
                </a:moveTo>
                <a:lnTo>
                  <a:pt x="2723440" y="3232556"/>
                </a:lnTo>
                <a:lnTo>
                  <a:pt x="2327941" y="3232557"/>
                </a:lnTo>
                <a:cubicBezTo>
                  <a:pt x="1165651" y="3231868"/>
                  <a:pt x="2730" y="3225679"/>
                  <a:pt x="203" y="3214678"/>
                </a:cubicBezTo>
                <a:cubicBezTo>
                  <a:pt x="-1927" y="3205404"/>
                  <a:pt x="12997" y="3179427"/>
                  <a:pt x="33912" y="3156003"/>
                </a:cubicBezTo>
                <a:cubicBezTo>
                  <a:pt x="54555" y="3132884"/>
                  <a:pt x="172155" y="2995090"/>
                  <a:pt x="295246" y="2849792"/>
                </a:cubicBezTo>
                <a:cubicBezTo>
                  <a:pt x="489243" y="2620798"/>
                  <a:pt x="604335" y="2485638"/>
                  <a:pt x="844191" y="2205127"/>
                </a:cubicBezTo>
                <a:cubicBezTo>
                  <a:pt x="971167" y="2056629"/>
                  <a:pt x="1479089" y="1459846"/>
                  <a:pt x="1681539" y="1221283"/>
                </a:cubicBezTo>
                <a:cubicBezTo>
                  <a:pt x="1803684" y="1077351"/>
                  <a:pt x="1969651" y="882460"/>
                  <a:pt x="2050354" y="788193"/>
                </a:cubicBezTo>
                <a:cubicBezTo>
                  <a:pt x="2131057" y="693925"/>
                  <a:pt x="2263117" y="539004"/>
                  <a:pt x="2343819" y="443921"/>
                </a:cubicBezTo>
                <a:cubicBezTo>
                  <a:pt x="2513114" y="244463"/>
                  <a:pt x="2611475" y="128915"/>
                  <a:pt x="2690197" y="3811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6000">
                <a:schemeClr val="accent1">
                  <a:alpha val="6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07250" y="-19022"/>
            <a:ext cx="670423" cy="116271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82450" y="-40663"/>
            <a:ext cx="2391598" cy="1324014"/>
          </a:xfrm>
          <a:custGeom>
            <a:avLst/>
            <a:gdLst>
              <a:gd name="connsiteX0" fmla="*/ 1913123 w 2391598"/>
              <a:gd name="connsiteY0" fmla="*/ 0 h 1324014"/>
              <a:gd name="connsiteX1" fmla="*/ 2375236 w 2391598"/>
              <a:gd name="connsiteY1" fmla="*/ 52 h 1324014"/>
              <a:gd name="connsiteX2" fmla="*/ 2391598 w 2391598"/>
              <a:gd name="connsiteY2" fmla="*/ 58 h 1324014"/>
              <a:gd name="connsiteX3" fmla="*/ 2391598 w 2391598"/>
              <a:gd name="connsiteY3" fmla="*/ 1324014 h 1324014"/>
              <a:gd name="connsiteX4" fmla="*/ 2387000 w 2391598"/>
              <a:gd name="connsiteY4" fmla="*/ 1321485 h 1324014"/>
              <a:gd name="connsiteX5" fmla="*/ 2320607 w 2391598"/>
              <a:gd name="connsiteY5" fmla="*/ 1284869 h 1324014"/>
              <a:gd name="connsiteX6" fmla="*/ 2192042 w 2391598"/>
              <a:gd name="connsiteY6" fmla="*/ 1213889 h 1324014"/>
              <a:gd name="connsiteX7" fmla="*/ 2050404 w 2391598"/>
              <a:gd name="connsiteY7" fmla="*/ 1135374 h 1324014"/>
              <a:gd name="connsiteX8" fmla="*/ 1873900 w 2391598"/>
              <a:gd name="connsiteY8" fmla="*/ 1037781 h 1324014"/>
              <a:gd name="connsiteX9" fmla="*/ 1625487 w 2391598"/>
              <a:gd name="connsiteY9" fmla="*/ 900859 h 1324014"/>
              <a:gd name="connsiteX10" fmla="*/ 1368358 w 2391598"/>
              <a:gd name="connsiteY10" fmla="*/ 758544 h 1324014"/>
              <a:gd name="connsiteX11" fmla="*/ 982664 w 2391598"/>
              <a:gd name="connsiteY11" fmla="*/ 545174 h 1324014"/>
              <a:gd name="connsiteX12" fmla="*/ 490196 w 2391598"/>
              <a:gd name="connsiteY12" fmla="*/ 273516 h 1324014"/>
              <a:gd name="connsiteX13" fmla="*/ 174232 w 2391598"/>
              <a:gd name="connsiteY13" fmla="*/ 98397 h 1324014"/>
              <a:gd name="connsiteX14" fmla="*/ 46893 w 2391598"/>
              <a:gd name="connsiteY14" fmla="*/ 28205 h 1324014"/>
              <a:gd name="connsiteX15" fmla="*/ 43 w 2391598"/>
              <a:gd name="connsiteY15" fmla="*/ 860 h 1324014"/>
              <a:gd name="connsiteX16" fmla="*/ 1913123 w 2391598"/>
              <a:gd name="connsiteY16" fmla="*/ 0 h 1324014"/>
            </a:gdLst>
            <a:ahLst/>
            <a:cxnLst/>
            <a:rect l="l" t="t" r="r" b="b"/>
            <a:pathLst>
              <a:path w="2391598" h="1324014">
                <a:moveTo>
                  <a:pt x="1913123" y="0"/>
                </a:moveTo>
                <a:cubicBezTo>
                  <a:pt x="2078565" y="0"/>
                  <a:pt x="2232506" y="17"/>
                  <a:pt x="2375236" y="52"/>
                </a:cubicBezTo>
                <a:lnTo>
                  <a:pt x="2391598" y="58"/>
                </a:lnTo>
                <a:lnTo>
                  <a:pt x="2391598" y="1324014"/>
                </a:lnTo>
                <a:lnTo>
                  <a:pt x="2387000" y="1321485"/>
                </a:lnTo>
                <a:cubicBezTo>
                  <a:pt x="2362118" y="1307780"/>
                  <a:pt x="2337985" y="1294472"/>
                  <a:pt x="2320607" y="1284869"/>
                </a:cubicBezTo>
                <a:cubicBezTo>
                  <a:pt x="2285851" y="1265663"/>
                  <a:pt x="2227997" y="1233722"/>
                  <a:pt x="2192042" y="1213889"/>
                </a:cubicBezTo>
                <a:cubicBezTo>
                  <a:pt x="2156088" y="1194057"/>
                  <a:pt x="2092351" y="1158725"/>
                  <a:pt x="2050404" y="1135374"/>
                </a:cubicBezTo>
                <a:cubicBezTo>
                  <a:pt x="2008457" y="1112024"/>
                  <a:pt x="1929030" y="1068107"/>
                  <a:pt x="1873900" y="1037781"/>
                </a:cubicBezTo>
                <a:cubicBezTo>
                  <a:pt x="1758968" y="974559"/>
                  <a:pt x="1768979" y="980077"/>
                  <a:pt x="1625487" y="900859"/>
                </a:cubicBezTo>
                <a:cubicBezTo>
                  <a:pt x="1483081" y="822241"/>
                  <a:pt x="1484913" y="823254"/>
                  <a:pt x="1368358" y="758544"/>
                </a:cubicBezTo>
                <a:cubicBezTo>
                  <a:pt x="1313227" y="727936"/>
                  <a:pt x="1139665" y="631920"/>
                  <a:pt x="982664" y="545174"/>
                </a:cubicBezTo>
                <a:cubicBezTo>
                  <a:pt x="740481" y="411364"/>
                  <a:pt x="654516" y="363944"/>
                  <a:pt x="490196" y="273516"/>
                </a:cubicBezTo>
                <a:cubicBezTo>
                  <a:pt x="438002" y="244792"/>
                  <a:pt x="244001" y="137270"/>
                  <a:pt x="174232" y="98397"/>
                </a:cubicBezTo>
                <a:cubicBezTo>
                  <a:pt x="131087" y="74358"/>
                  <a:pt x="73784" y="42771"/>
                  <a:pt x="46893" y="28205"/>
                </a:cubicBezTo>
                <a:cubicBezTo>
                  <a:pt x="20001" y="13638"/>
                  <a:pt x="-1081" y="1333"/>
                  <a:pt x="43" y="860"/>
                </a:cubicBezTo>
                <a:cubicBezTo>
                  <a:pt x="1167" y="387"/>
                  <a:pt x="862053" y="0"/>
                  <a:pt x="191312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5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5379537" y="27425"/>
            <a:ext cx="1469153" cy="12192002"/>
          </a:xfrm>
          <a:custGeom>
            <a:avLst/>
            <a:gdLst>
              <a:gd name="connsiteX0" fmla="*/ 1412480 w 2075627"/>
              <a:gd name="connsiteY0" fmla="*/ 0 h 6858000"/>
              <a:gd name="connsiteX1" fmla="*/ 2075627 w 2075627"/>
              <a:gd name="connsiteY1" fmla="*/ 0 h 6858000"/>
              <a:gd name="connsiteX2" fmla="*/ 2075627 w 2075627"/>
              <a:gd name="connsiteY2" fmla="*/ 6858000 h 6858000"/>
              <a:gd name="connsiteX3" fmla="*/ 0 w 2075627"/>
              <a:gd name="connsiteY3" fmla="*/ 6858000 h 6858000"/>
              <a:gd name="connsiteX4" fmla="*/ 150535 w 2075627"/>
              <a:gd name="connsiteY4" fmla="*/ 6718953 h 6858000"/>
              <a:gd name="connsiteX5" fmla="*/ 1520416 w 2075627"/>
              <a:gd name="connsiteY5" fmla="*/ 353584 h 6858000"/>
            </a:gdLst>
            <a:ahLst/>
            <a:cxnLst/>
            <a:rect l="l" t="t" r="r" b="b"/>
            <a:pathLst>
              <a:path w="2075627" h="6858000">
                <a:moveTo>
                  <a:pt x="1412480" y="0"/>
                </a:moveTo>
                <a:lnTo>
                  <a:pt x="2075627" y="0"/>
                </a:lnTo>
                <a:lnTo>
                  <a:pt x="2075627" y="6858000"/>
                </a:lnTo>
                <a:lnTo>
                  <a:pt x="0" y="6858000"/>
                </a:lnTo>
                <a:lnTo>
                  <a:pt x="150535" y="6718953"/>
                </a:lnTo>
                <a:cubicBezTo>
                  <a:pt x="1488730" y="5418398"/>
                  <a:pt x="2308974" y="3168063"/>
                  <a:pt x="1520416" y="35358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7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860" y="4643216"/>
            <a:ext cx="3180991" cy="241193"/>
          </a:xfrm>
          <a:custGeom>
            <a:avLst/>
            <a:gdLst>
              <a:gd name="connsiteX0" fmla="*/ 0 w 3180991"/>
              <a:gd name="connsiteY0" fmla="*/ 5042 h 276609"/>
              <a:gd name="connsiteX1" fmla="*/ 2102089 w 3180991"/>
              <a:gd name="connsiteY1" fmla="*/ 5042 h 276609"/>
              <a:gd name="connsiteX2" fmla="*/ 2403957 w 3180991"/>
              <a:gd name="connsiteY2" fmla="*/ 5042 h 276609"/>
              <a:gd name="connsiteX3" fmla="*/ 2554880 w 3180991"/>
              <a:gd name="connsiteY3" fmla="*/ 140826 h 276609"/>
              <a:gd name="connsiteX4" fmla="*/ 2403943 w 3180991"/>
              <a:gd name="connsiteY4" fmla="*/ 276609 h 276609"/>
              <a:gd name="connsiteX5" fmla="*/ 0 w 3180991"/>
              <a:gd name="connsiteY5" fmla="*/ 276609 h 276609"/>
              <a:gd name="connsiteX6" fmla="*/ 3047464 w 3180991"/>
              <a:gd name="connsiteY6" fmla="*/ 0 h 276609"/>
              <a:gd name="connsiteX7" fmla="*/ 3065935 w 3180991"/>
              <a:gd name="connsiteY7" fmla="*/ 13325 h 276609"/>
              <a:gd name="connsiteX8" fmla="*/ 3179446 w 3180991"/>
              <a:gd name="connsiteY8" fmla="*/ 127606 h 276609"/>
              <a:gd name="connsiteX9" fmla="*/ 3179446 w 3180991"/>
              <a:gd name="connsiteY9" fmla="*/ 140773 h 276609"/>
              <a:gd name="connsiteX10" fmla="*/ 3059275 w 3180991"/>
              <a:gd name="connsiteY10" fmla="*/ 264258 h 276609"/>
              <a:gd name="connsiteX11" fmla="*/ 3047464 w 3180991"/>
              <a:gd name="connsiteY11" fmla="*/ 270841 h 276609"/>
              <a:gd name="connsiteX12" fmla="*/ 2936219 w 3180991"/>
              <a:gd name="connsiteY12" fmla="*/ 270841 h 276609"/>
              <a:gd name="connsiteX13" fmla="*/ 2932961 w 3180991"/>
              <a:gd name="connsiteY13" fmla="*/ 270055 h 276609"/>
              <a:gd name="connsiteX14" fmla="*/ 2931756 w 3180991"/>
              <a:gd name="connsiteY14" fmla="*/ 264258 h 276609"/>
              <a:gd name="connsiteX15" fmla="*/ 3051927 w 3180991"/>
              <a:gd name="connsiteY15" fmla="*/ 140772 h 276609"/>
              <a:gd name="connsiteX16" fmla="*/ 3051927 w 3180991"/>
              <a:gd name="connsiteY16" fmla="*/ 127606 h 276609"/>
              <a:gd name="connsiteX17" fmla="*/ 2931756 w 3180991"/>
              <a:gd name="connsiteY17" fmla="*/ 6561 h 276609"/>
              <a:gd name="connsiteX18" fmla="*/ 2930747 w 3180991"/>
              <a:gd name="connsiteY18" fmla="*/ 4044 h 276609"/>
              <a:gd name="connsiteX19" fmla="*/ 2936219 w 3180991"/>
              <a:gd name="connsiteY19" fmla="*/ 15 h 276609"/>
              <a:gd name="connsiteX20" fmla="*/ 3047464 w 3180991"/>
              <a:gd name="connsiteY20" fmla="*/ 15 h 276609"/>
              <a:gd name="connsiteX21" fmla="*/ 2832598 w 3180991"/>
              <a:gd name="connsiteY21" fmla="*/ 0 h 276609"/>
              <a:gd name="connsiteX22" fmla="*/ 2863155 w 3180991"/>
              <a:gd name="connsiteY22" fmla="*/ 25451 h 276609"/>
              <a:gd name="connsiteX23" fmla="*/ 2964648 w 3180991"/>
              <a:gd name="connsiteY23" fmla="*/ 127606 h 276609"/>
              <a:gd name="connsiteX24" fmla="*/ 2964648 w 3180991"/>
              <a:gd name="connsiteY24" fmla="*/ 140773 h 276609"/>
              <a:gd name="connsiteX25" fmla="*/ 2844409 w 3180991"/>
              <a:gd name="connsiteY25" fmla="*/ 264258 h 276609"/>
              <a:gd name="connsiteX26" fmla="*/ 2832598 w 3180991"/>
              <a:gd name="connsiteY26" fmla="*/ 270841 h 276609"/>
              <a:gd name="connsiteX27" fmla="*/ 2721424 w 3180991"/>
              <a:gd name="connsiteY27" fmla="*/ 270841 h 276609"/>
              <a:gd name="connsiteX28" fmla="*/ 2716891 w 3180991"/>
              <a:gd name="connsiteY28" fmla="*/ 264258 h 276609"/>
              <a:gd name="connsiteX29" fmla="*/ 2837200 w 3180991"/>
              <a:gd name="connsiteY29" fmla="*/ 140772 h 276609"/>
              <a:gd name="connsiteX30" fmla="*/ 2837200 w 3180991"/>
              <a:gd name="connsiteY30" fmla="*/ 127606 h 276609"/>
              <a:gd name="connsiteX31" fmla="*/ 2716891 w 3180991"/>
              <a:gd name="connsiteY31" fmla="*/ 6562 h 276609"/>
              <a:gd name="connsiteX32" fmla="*/ 2715890 w 3180991"/>
              <a:gd name="connsiteY32" fmla="*/ 4003 h 276609"/>
              <a:gd name="connsiteX33" fmla="*/ 2721424 w 3180991"/>
              <a:gd name="connsiteY33" fmla="*/ 15 h 276609"/>
              <a:gd name="connsiteX34" fmla="*/ 2832598 w 3180991"/>
              <a:gd name="connsiteY34" fmla="*/ 15 h 276609"/>
              <a:gd name="connsiteX35" fmla="*/ 2617802 w 3180991"/>
              <a:gd name="connsiteY35" fmla="*/ 0 h 276609"/>
              <a:gd name="connsiteX36" fmla="*/ 2636274 w 3180991"/>
              <a:gd name="connsiteY36" fmla="*/ 13325 h 276609"/>
              <a:gd name="connsiteX37" fmla="*/ 2749783 w 3180991"/>
              <a:gd name="connsiteY37" fmla="*/ 127606 h 276609"/>
              <a:gd name="connsiteX38" fmla="*/ 2749783 w 3180991"/>
              <a:gd name="connsiteY38" fmla="*/ 140773 h 276609"/>
              <a:gd name="connsiteX39" fmla="*/ 2629613 w 3180991"/>
              <a:gd name="connsiteY39" fmla="*/ 264258 h 276609"/>
              <a:gd name="connsiteX40" fmla="*/ 2617802 w 3180991"/>
              <a:gd name="connsiteY40" fmla="*/ 270841 h 276609"/>
              <a:gd name="connsiteX41" fmla="*/ 2506558 w 3180991"/>
              <a:gd name="connsiteY41" fmla="*/ 270841 h 276609"/>
              <a:gd name="connsiteX42" fmla="*/ 2503257 w 3180991"/>
              <a:gd name="connsiteY42" fmla="*/ 270045 h 276609"/>
              <a:gd name="connsiteX43" fmla="*/ 2502094 w 3180991"/>
              <a:gd name="connsiteY43" fmla="*/ 264258 h 276609"/>
              <a:gd name="connsiteX44" fmla="*/ 2622264 w 3180991"/>
              <a:gd name="connsiteY44" fmla="*/ 140772 h 276609"/>
              <a:gd name="connsiteX45" fmla="*/ 2622264 w 3180991"/>
              <a:gd name="connsiteY45" fmla="*/ 127606 h 276609"/>
              <a:gd name="connsiteX46" fmla="*/ 2502095 w 3180991"/>
              <a:gd name="connsiteY46" fmla="*/ 6561 h 276609"/>
              <a:gd name="connsiteX47" fmla="*/ 2501073 w 3180991"/>
              <a:gd name="connsiteY47" fmla="*/ 4011 h 276609"/>
              <a:gd name="connsiteX48" fmla="*/ 2506558 w 3180991"/>
              <a:gd name="connsiteY48" fmla="*/ 15 h 276609"/>
              <a:gd name="connsiteX49" fmla="*/ 2617802 w 3180991"/>
              <a:gd name="connsiteY49" fmla="*/ 15 h 276609"/>
            </a:gdLst>
            <a:ahLst/>
            <a:cxnLst/>
            <a:rect l="l" t="t" r="r" b="b"/>
            <a:pathLst>
              <a:path w="3180991" h="276609">
                <a:moveTo>
                  <a:pt x="0" y="5042"/>
                </a:moveTo>
                <a:lnTo>
                  <a:pt x="2102089" y="5042"/>
                </a:lnTo>
                <a:lnTo>
                  <a:pt x="2403957" y="5042"/>
                </a:lnTo>
                <a:lnTo>
                  <a:pt x="2554880" y="140826"/>
                </a:lnTo>
                <a:lnTo>
                  <a:pt x="2403943" y="276609"/>
                </a:lnTo>
                <a:lnTo>
                  <a:pt x="0" y="276609"/>
                </a:lnTo>
                <a:close/>
                <a:moveTo>
                  <a:pt x="3047464" y="0"/>
                </a:moveTo>
                <a:cubicBezTo>
                  <a:pt x="3055910" y="0"/>
                  <a:pt x="3061129" y="8255"/>
                  <a:pt x="3065935" y="13325"/>
                </a:cubicBezTo>
                <a:cubicBezTo>
                  <a:pt x="3072390" y="19988"/>
                  <a:pt x="3161455" y="109502"/>
                  <a:pt x="3179446" y="127606"/>
                </a:cubicBezTo>
                <a:cubicBezTo>
                  <a:pt x="3181506" y="131850"/>
                  <a:pt x="3181506" y="136528"/>
                  <a:pt x="3179446" y="140773"/>
                </a:cubicBezTo>
                <a:lnTo>
                  <a:pt x="3059275" y="264258"/>
                </a:lnTo>
                <a:cubicBezTo>
                  <a:pt x="3057158" y="267936"/>
                  <a:pt x="3052646" y="270450"/>
                  <a:pt x="3047464" y="270841"/>
                </a:cubicBezTo>
                <a:lnTo>
                  <a:pt x="2936219" y="270841"/>
                </a:lnTo>
                <a:cubicBezTo>
                  <a:pt x="2935052" y="270860"/>
                  <a:pt x="2933907" y="270584"/>
                  <a:pt x="2932961" y="270055"/>
                </a:cubicBezTo>
                <a:cubicBezTo>
                  <a:pt x="2930558" y="268712"/>
                  <a:pt x="2930018" y="266117"/>
                  <a:pt x="2931756" y="264258"/>
                </a:cubicBezTo>
                <a:lnTo>
                  <a:pt x="3051927" y="140772"/>
                </a:lnTo>
                <a:cubicBezTo>
                  <a:pt x="3053987" y="136528"/>
                  <a:pt x="3053987" y="131850"/>
                  <a:pt x="3051927" y="127606"/>
                </a:cubicBezTo>
                <a:lnTo>
                  <a:pt x="2931756" y="6561"/>
                </a:lnTo>
                <a:cubicBezTo>
                  <a:pt x="2931073" y="5830"/>
                  <a:pt x="2930719" y="4946"/>
                  <a:pt x="2930747" y="4044"/>
                </a:cubicBezTo>
                <a:cubicBezTo>
                  <a:pt x="2930821" y="1763"/>
                  <a:pt x="2933270" y="-41"/>
                  <a:pt x="2936219" y="15"/>
                </a:cubicBezTo>
                <a:lnTo>
                  <a:pt x="3047464" y="15"/>
                </a:lnTo>
                <a:close/>
                <a:moveTo>
                  <a:pt x="2832598" y="0"/>
                </a:moveTo>
                <a:cubicBezTo>
                  <a:pt x="2842899" y="0"/>
                  <a:pt x="2856426" y="18677"/>
                  <a:pt x="2863155" y="25451"/>
                </a:cubicBezTo>
                <a:cubicBezTo>
                  <a:pt x="2874967" y="37353"/>
                  <a:pt x="2964031" y="126491"/>
                  <a:pt x="2964648" y="127606"/>
                </a:cubicBezTo>
                <a:cubicBezTo>
                  <a:pt x="2966640" y="131859"/>
                  <a:pt x="2966640" y="136519"/>
                  <a:pt x="2964648" y="140773"/>
                </a:cubicBezTo>
                <a:lnTo>
                  <a:pt x="2844409" y="264258"/>
                </a:lnTo>
                <a:cubicBezTo>
                  <a:pt x="2842330" y="267960"/>
                  <a:pt x="2837798" y="270486"/>
                  <a:pt x="2832598" y="270841"/>
                </a:cubicBezTo>
                <a:lnTo>
                  <a:pt x="2721424" y="270841"/>
                </a:lnTo>
                <a:cubicBezTo>
                  <a:pt x="2716891" y="270841"/>
                  <a:pt x="2714899" y="267922"/>
                  <a:pt x="2716891" y="264258"/>
                </a:cubicBezTo>
                <a:lnTo>
                  <a:pt x="2837200" y="140772"/>
                </a:lnTo>
                <a:cubicBezTo>
                  <a:pt x="2839122" y="136510"/>
                  <a:pt x="2839122" y="131869"/>
                  <a:pt x="2837200" y="127606"/>
                </a:cubicBezTo>
                <a:lnTo>
                  <a:pt x="2716891" y="6562"/>
                </a:lnTo>
                <a:cubicBezTo>
                  <a:pt x="2716201" y="5818"/>
                  <a:pt x="2715848" y="4918"/>
                  <a:pt x="2715890" y="4003"/>
                </a:cubicBezTo>
                <a:cubicBezTo>
                  <a:pt x="2715994" y="1721"/>
                  <a:pt x="2718471" y="-65"/>
                  <a:pt x="2721424" y="15"/>
                </a:cubicBezTo>
                <a:lnTo>
                  <a:pt x="2832598" y="15"/>
                </a:lnTo>
                <a:close/>
                <a:moveTo>
                  <a:pt x="2617802" y="0"/>
                </a:moveTo>
                <a:cubicBezTo>
                  <a:pt x="2626247" y="0"/>
                  <a:pt x="2631466" y="8255"/>
                  <a:pt x="2636274" y="13325"/>
                </a:cubicBezTo>
                <a:cubicBezTo>
                  <a:pt x="2642728" y="19988"/>
                  <a:pt x="2731792" y="109502"/>
                  <a:pt x="2749783" y="127606"/>
                </a:cubicBezTo>
                <a:cubicBezTo>
                  <a:pt x="2751843" y="131850"/>
                  <a:pt x="2751843" y="136528"/>
                  <a:pt x="2749783" y="140773"/>
                </a:cubicBezTo>
                <a:lnTo>
                  <a:pt x="2629613" y="264258"/>
                </a:lnTo>
                <a:cubicBezTo>
                  <a:pt x="2627495" y="267936"/>
                  <a:pt x="2622984" y="270450"/>
                  <a:pt x="2617802" y="270841"/>
                </a:cubicBezTo>
                <a:lnTo>
                  <a:pt x="2506558" y="270841"/>
                </a:lnTo>
                <a:cubicBezTo>
                  <a:pt x="2505375" y="270865"/>
                  <a:pt x="2504213" y="270585"/>
                  <a:pt x="2503257" y="270045"/>
                </a:cubicBezTo>
                <a:cubicBezTo>
                  <a:pt x="2500870" y="268696"/>
                  <a:pt x="2500349" y="266105"/>
                  <a:pt x="2502094" y="264258"/>
                </a:cubicBezTo>
                <a:lnTo>
                  <a:pt x="2622264" y="140772"/>
                </a:lnTo>
                <a:cubicBezTo>
                  <a:pt x="2624326" y="136528"/>
                  <a:pt x="2624326" y="131850"/>
                  <a:pt x="2622264" y="127606"/>
                </a:cubicBezTo>
                <a:lnTo>
                  <a:pt x="2502095" y="6561"/>
                </a:lnTo>
                <a:cubicBezTo>
                  <a:pt x="2501397" y="5823"/>
                  <a:pt x="2501038" y="4926"/>
                  <a:pt x="2501073" y="4011"/>
                </a:cubicBezTo>
                <a:cubicBezTo>
                  <a:pt x="2501160" y="1736"/>
                  <a:pt x="2503616" y="-52"/>
                  <a:pt x="2506558" y="15"/>
                </a:cubicBezTo>
                <a:lnTo>
                  <a:pt x="2617802" y="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7479" y="709236"/>
            <a:ext cx="2446570" cy="18620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693214" y="-297506"/>
            <a:ext cx="1384330" cy="289121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8630" y="2757668"/>
            <a:ext cx="5320497" cy="180631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系统概述</a:t>
            </a: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51450" y="5277063"/>
            <a:ext cx="1530109" cy="268552"/>
            <a:chOff x="551450" y="5277063"/>
            <a:chExt cx="1530109" cy="268552"/>
          </a:xfrm>
        </p:grpSpPr>
        <p:sp>
          <p:nvSpPr>
            <p:cNvPr id="18" name="标题 1"/>
            <p:cNvSpPr txBox="1"/>
            <p:nvPr/>
          </p:nvSpPr>
          <p:spPr>
            <a:xfrm>
              <a:off x="1813007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882406" y="5346452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392488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457920" y="5346452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971969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1039195" y="5346452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551450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625825" y="5346452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666749" y="2051051"/>
            <a:ext cx="10858499" cy="3829050"/>
          </a:xfrm>
          <a:prstGeom prst="roundRect">
            <a:avLst>
              <a:gd name="adj" fmla="val 3845"/>
            </a:avLst>
          </a:prstGeom>
          <a:gradFill>
            <a:gsLst>
              <a:gs pos="29000">
                <a:schemeClr val="bg1"/>
              </a:gs>
              <a:gs pos="100000">
                <a:schemeClr val="accent1">
                  <a:lumMod val="40000"/>
                  <a:lumOff val="60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1657350" y="2994025"/>
            <a:ext cx="3599815" cy="2595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本系统采用模块化设计，分为数据爬取、管理和分析三大模块。数据爬取模块负责从招聘网站收集职位信息，数据管理模块负责存储与检索，数据分析模块则进行多维度可视化分析。
模块化设计便于维护与扩展，各模块独立运作，互不干扰，提升了系统的灵活性与可操作性，为后续功能升级与优化提供了便利。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6997700" y="3213100"/>
            <a:ext cx="3738880" cy="226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系统架构清晰，文件结构合理。项目根目录下包含爬虫模块、数据管理模块、数据分析模块及依赖包列表等文件，数据存储目录存放主数据文件与数据快照，可视化结果目录存储分析图表与报告。
这种架构与结构安排使得项目各部分一目了然，方便开发者快速定位与操作，提高了开发效率，也便于新成员快速上手与理解项目。</a:t>
            </a:r>
            <a:endParaRPr kumimoji="1" lang="zh-CN" altLang="en-US" sz="1300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1657351" y="2640498"/>
            <a:ext cx="360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A1CF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模块化设计与功能划分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7136328" y="2640498"/>
            <a:ext cx="360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A1CF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系统架构与文件结构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1127650" y="5732516"/>
            <a:ext cx="4320000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6525248" y="5733151"/>
            <a:ext cx="4320000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1043195" y="2712358"/>
            <a:ext cx="537956" cy="537956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34925" cap="sq">
            <a:solidFill>
              <a:schemeClr val="bg1"/>
            </a:solidFill>
            <a:miter/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1162242" y="2842639"/>
            <a:ext cx="299863" cy="27739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6525248" y="2712358"/>
            <a:ext cx="537956" cy="537956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34925" cap="sq">
            <a:solidFill>
              <a:schemeClr val="bg1"/>
            </a:solidFill>
            <a:miter/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6646899" y="2842477"/>
            <a:ext cx="294655" cy="27771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系统功能与架构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03975" y="1984375"/>
            <a:ext cx="3943350" cy="3966845"/>
          </a:xfrm>
          <a:prstGeom prst="roundRect">
            <a:avLst>
              <a:gd name="adj" fmla="val 2930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81727" y="3008884"/>
            <a:ext cx="3587489" cy="270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系统提供多维度数据可视化分析，生成各类图表与综合分析报告。薪资分析图表直观展示不同薪资区间的职位数量；地域分布图表呈现职位在各地的分布密度；经验要求分析图表揭示各经验段的职位占比。
这种可视化呈现方式使复杂数据一目了然，便于用户快速理解与把握，无论是企业人力资源部门进行招聘规划，还是求职者了解自身竞争力，都能从中获取直观有效的信息。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81727" y="2445774"/>
            <a:ext cx="3584525" cy="692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A1CF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数据可视化呈现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67950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63202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441408" y="2049016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67950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844968" y="1984415"/>
            <a:ext cx="3943122" cy="3882985"/>
          </a:xfrm>
          <a:prstGeom prst="roundRect">
            <a:avLst>
              <a:gd name="adj" fmla="val 293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22785" y="3008884"/>
            <a:ext cx="3587489" cy="27042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6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可自动收集职位数据并进行分析，帮助用户了解就业市场趋势、薪资水平、地域分布等关键信息。通过多维度数据分析，用户能清晰知晓不同地区、行业的薪资差异与就业机会，为求职者提供精准的就业方向指引。
例如，分析发现一线城市互联网行业薪资普遍较高，但竞争激烈；而二线城市新兴行业薪资增长迅速，且岗位需求旺盛，为求职者提供了多元化的就业选择参考。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22785" y="2445774"/>
            <a:ext cx="3584525" cy="692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就业市场洞察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09008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404260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876090" y="2053778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09008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系统优势与应用价值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16200000" flipH="1">
            <a:off x="3248430" y="2508960"/>
            <a:ext cx="1123468" cy="7654835"/>
          </a:xfrm>
          <a:custGeom>
            <a:avLst/>
            <a:gdLst>
              <a:gd name="connsiteX0" fmla="*/ 0 w 1632425"/>
              <a:gd name="connsiteY0" fmla="*/ 0 h 4305844"/>
              <a:gd name="connsiteX1" fmla="*/ 1632425 w 1632425"/>
              <a:gd name="connsiteY1" fmla="*/ 0 h 4305844"/>
              <a:gd name="connsiteX2" fmla="*/ 1632425 w 1632425"/>
              <a:gd name="connsiteY2" fmla="*/ 2213914 h 4305844"/>
              <a:gd name="connsiteX3" fmla="*/ 1621876 w 1632425"/>
              <a:gd name="connsiteY3" fmla="*/ 2280792 h 4305844"/>
              <a:gd name="connsiteX4" fmla="*/ 967928 w 1632425"/>
              <a:gd name="connsiteY4" fmla="*/ 4305844 h 4305844"/>
              <a:gd name="connsiteX5" fmla="*/ 38211 w 1632425"/>
              <a:gd name="connsiteY5" fmla="*/ 58559 h 4305844"/>
            </a:gdLst>
            <a:ahLst/>
            <a:cxnLst/>
            <a:rect l="l" t="t" r="r" b="b"/>
            <a:pathLst>
              <a:path w="1632425" h="4305844">
                <a:moveTo>
                  <a:pt x="0" y="0"/>
                </a:moveTo>
                <a:lnTo>
                  <a:pt x="1632425" y="0"/>
                </a:lnTo>
                <a:lnTo>
                  <a:pt x="1632425" y="2213914"/>
                </a:lnTo>
                <a:lnTo>
                  <a:pt x="1621876" y="2280792"/>
                </a:lnTo>
                <a:cubicBezTo>
                  <a:pt x="1404534" y="3486853"/>
                  <a:pt x="967928" y="4305844"/>
                  <a:pt x="967928" y="4305844"/>
                </a:cubicBezTo>
                <a:cubicBezTo>
                  <a:pt x="1234844" y="2345395"/>
                  <a:pt x="544419" y="852956"/>
                  <a:pt x="38211" y="5855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0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16017" y="0"/>
            <a:ext cx="6648913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6000">
                <a:schemeClr val="accent1">
                  <a:alpha val="3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 l="825" t="30566" r="12247" b="15660"/>
          <a:stretch>
            <a:fillRect/>
          </a:stretch>
        </p:blipFill>
        <p:spPr>
          <a:xfrm>
            <a:off x="5958306" y="40662"/>
            <a:ext cx="6236109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349226">
            <a:off x="6188704" y="3576719"/>
            <a:ext cx="633046" cy="781334"/>
          </a:xfrm>
          <a:custGeom>
            <a:avLst/>
            <a:gdLst>
              <a:gd name="connsiteX0" fmla="*/ 2303469 w 3920370"/>
              <a:gd name="connsiteY0" fmla="*/ 4578370 h 4838700"/>
              <a:gd name="connsiteX1" fmla="*/ 2347919 w 3920370"/>
              <a:gd name="connsiteY1" fmla="*/ 4591896 h 4838700"/>
              <a:gd name="connsiteX2" fmla="*/ 2412246 w 3920370"/>
              <a:gd name="connsiteY2" fmla="*/ 4632210 h 4838700"/>
              <a:gd name="connsiteX3" fmla="*/ 2447171 w 3920370"/>
              <a:gd name="connsiteY3" fmla="*/ 4722620 h 4838700"/>
              <a:gd name="connsiteX4" fmla="*/ 2313575 w 3920370"/>
              <a:gd name="connsiteY4" fmla="*/ 4838700 h 4838700"/>
              <a:gd name="connsiteX5" fmla="*/ 2210467 w 3920370"/>
              <a:gd name="connsiteY5" fmla="*/ 4810125 h 4838700"/>
              <a:gd name="connsiteX6" fmla="*/ 2182081 w 3920370"/>
              <a:gd name="connsiteY6" fmla="*/ 4671511 h 4838700"/>
              <a:gd name="connsiteX7" fmla="*/ 2243971 w 3920370"/>
              <a:gd name="connsiteY7" fmla="*/ 4594245 h 4838700"/>
              <a:gd name="connsiteX8" fmla="*/ 2303469 w 3920370"/>
              <a:gd name="connsiteY8" fmla="*/ 4578370 h 4838700"/>
              <a:gd name="connsiteX9" fmla="*/ 1783892 w 3920370"/>
              <a:gd name="connsiteY9" fmla="*/ 3811516 h 4838700"/>
              <a:gd name="connsiteX10" fmla="*/ 1871547 w 3920370"/>
              <a:gd name="connsiteY10" fmla="*/ 3859489 h 4838700"/>
              <a:gd name="connsiteX11" fmla="*/ 1894298 w 3920370"/>
              <a:gd name="connsiteY11" fmla="*/ 3941429 h 4838700"/>
              <a:gd name="connsiteX12" fmla="*/ 1861488 w 3920370"/>
              <a:gd name="connsiteY12" fmla="*/ 4039984 h 4838700"/>
              <a:gd name="connsiteX13" fmla="*/ 1705070 w 3920370"/>
              <a:gd name="connsiteY13" fmla="*/ 4062806 h 4838700"/>
              <a:gd name="connsiteX14" fmla="*/ 1687792 w 3920370"/>
              <a:gd name="connsiteY14" fmla="*/ 3841492 h 4838700"/>
              <a:gd name="connsiteX15" fmla="*/ 1783892 w 3920370"/>
              <a:gd name="connsiteY15" fmla="*/ 3811516 h 4838700"/>
              <a:gd name="connsiteX16" fmla="*/ 3109459 w 3920370"/>
              <a:gd name="connsiteY16" fmla="*/ 3776598 h 4838700"/>
              <a:gd name="connsiteX17" fmla="*/ 3207828 w 3920370"/>
              <a:gd name="connsiteY17" fmla="*/ 3821445 h 4838700"/>
              <a:gd name="connsiteX18" fmla="*/ 3240638 w 3920370"/>
              <a:gd name="connsiteY18" fmla="*/ 3907170 h 4838700"/>
              <a:gd name="connsiteX19" fmla="*/ 3168731 w 3920370"/>
              <a:gd name="connsiteY19" fmla="*/ 4030764 h 4838700"/>
              <a:gd name="connsiteX20" fmla="*/ 2980413 w 3920370"/>
              <a:gd name="connsiteY20" fmla="*/ 3949320 h 4838700"/>
              <a:gd name="connsiteX21" fmla="*/ 3017825 w 3920370"/>
              <a:gd name="connsiteY21" fmla="*/ 3800538 h 4838700"/>
              <a:gd name="connsiteX22" fmla="*/ 3109459 w 3920370"/>
              <a:gd name="connsiteY22" fmla="*/ 3776598 h 4838700"/>
              <a:gd name="connsiteX23" fmla="*/ 3779922 w 3920370"/>
              <a:gd name="connsiteY23" fmla="*/ 3080556 h 4838700"/>
              <a:gd name="connsiteX24" fmla="*/ 3891185 w 3920370"/>
              <a:gd name="connsiteY24" fmla="*/ 3126609 h 4838700"/>
              <a:gd name="connsiteX25" fmla="*/ 3920370 w 3920370"/>
              <a:gd name="connsiteY25" fmla="*/ 3233499 h 4838700"/>
              <a:gd name="connsiteX26" fmla="*/ 3883485 w 3920370"/>
              <a:gd name="connsiteY26" fmla="*/ 3339235 h 4838700"/>
              <a:gd name="connsiteX27" fmla="*/ 3672070 w 3920370"/>
              <a:gd name="connsiteY27" fmla="*/ 3259484 h 4838700"/>
              <a:gd name="connsiteX28" fmla="*/ 3748920 w 3920370"/>
              <a:gd name="connsiteY28" fmla="*/ 3085165 h 4838700"/>
              <a:gd name="connsiteX29" fmla="*/ 3779922 w 3920370"/>
              <a:gd name="connsiteY29" fmla="*/ 3080556 h 4838700"/>
              <a:gd name="connsiteX30" fmla="*/ 1216069 w 3920370"/>
              <a:gd name="connsiteY30" fmla="*/ 3029232 h 4838700"/>
              <a:gd name="connsiteX31" fmla="*/ 1341383 w 3920370"/>
              <a:gd name="connsiteY31" fmla="*/ 3167577 h 4838700"/>
              <a:gd name="connsiteX32" fmla="*/ 1315983 w 3920370"/>
              <a:gd name="connsiteY32" fmla="*/ 3253418 h 4838700"/>
              <a:gd name="connsiteX33" fmla="*/ 1250300 w 3920370"/>
              <a:gd name="connsiteY33" fmla="*/ 3294941 h 4838700"/>
              <a:gd name="connsiteX34" fmla="*/ 1172675 w 3920370"/>
              <a:gd name="connsiteY34" fmla="*/ 3297381 h 4838700"/>
              <a:gd name="connsiteX35" fmla="*/ 1114886 w 3920370"/>
              <a:gd name="connsiteY35" fmla="*/ 3259015 h 4838700"/>
              <a:gd name="connsiteX36" fmla="*/ 1130073 w 3920370"/>
              <a:gd name="connsiteY36" fmla="*/ 3045107 h 4838700"/>
              <a:gd name="connsiteX37" fmla="*/ 1216069 w 3920370"/>
              <a:gd name="connsiteY37" fmla="*/ 3029232 h 4838700"/>
              <a:gd name="connsiteX38" fmla="*/ 2563576 w 3920370"/>
              <a:gd name="connsiteY38" fmla="*/ 3009900 h 4838700"/>
              <a:gd name="connsiteX39" fmla="*/ 2664047 w 3920370"/>
              <a:gd name="connsiteY39" fmla="*/ 3047023 h 4838700"/>
              <a:gd name="connsiteX40" fmla="*/ 2470328 w 3920370"/>
              <a:gd name="connsiteY40" fmla="*/ 3235056 h 4838700"/>
              <a:gd name="connsiteX41" fmla="*/ 2468226 w 3920370"/>
              <a:gd name="connsiteY41" fmla="*/ 3047931 h 4838700"/>
              <a:gd name="connsiteX42" fmla="*/ 2563576 w 3920370"/>
              <a:gd name="connsiteY42" fmla="*/ 3009900 h 4838700"/>
              <a:gd name="connsiteX43" fmla="*/ 3261019 w 3920370"/>
              <a:gd name="connsiteY43" fmla="*/ 2322939 h 4838700"/>
              <a:gd name="connsiteX44" fmla="*/ 3351350 w 3920370"/>
              <a:gd name="connsiteY44" fmla="*/ 2358226 h 4838700"/>
              <a:gd name="connsiteX45" fmla="*/ 3380198 w 3920370"/>
              <a:gd name="connsiteY45" fmla="*/ 2443951 h 4838700"/>
              <a:gd name="connsiteX46" fmla="*/ 3296066 w 3920370"/>
              <a:gd name="connsiteY46" fmla="*/ 2578258 h 4838700"/>
              <a:gd name="connsiteX47" fmla="*/ 3195088 w 3920370"/>
              <a:gd name="connsiteY47" fmla="*/ 2564128 h 4838700"/>
              <a:gd name="connsiteX48" fmla="*/ 3128789 w 3920370"/>
              <a:gd name="connsiteY48" fmla="*/ 2504422 h 4838700"/>
              <a:gd name="connsiteX49" fmla="*/ 3167541 w 3920370"/>
              <a:gd name="connsiteY49" fmla="*/ 2349550 h 4838700"/>
              <a:gd name="connsiteX50" fmla="*/ 3261019 w 3920370"/>
              <a:gd name="connsiteY50" fmla="*/ 2322939 h 4838700"/>
              <a:gd name="connsiteX51" fmla="*/ 671277 w 3920370"/>
              <a:gd name="connsiteY51" fmla="*/ 2259628 h 4838700"/>
              <a:gd name="connsiteX52" fmla="*/ 761045 w 3920370"/>
              <a:gd name="connsiteY52" fmla="*/ 2297658 h 4838700"/>
              <a:gd name="connsiteX53" fmla="*/ 796170 w 3920370"/>
              <a:gd name="connsiteY53" fmla="*/ 2386270 h 4838700"/>
              <a:gd name="connsiteX54" fmla="*/ 657205 w 3920370"/>
              <a:gd name="connsiteY54" fmla="*/ 2508250 h 4838700"/>
              <a:gd name="connsiteX55" fmla="*/ 542170 w 3920370"/>
              <a:gd name="connsiteY55" fmla="*/ 2392865 h 4838700"/>
              <a:gd name="connsiteX56" fmla="*/ 581244 w 3920370"/>
              <a:gd name="connsiteY56" fmla="*/ 2293479 h 4838700"/>
              <a:gd name="connsiteX57" fmla="*/ 671277 w 3920370"/>
              <a:gd name="connsiteY57" fmla="*/ 2259628 h 4838700"/>
              <a:gd name="connsiteX58" fmla="*/ 2020673 w 3920370"/>
              <a:gd name="connsiteY58" fmla="*/ 2216655 h 4838700"/>
              <a:gd name="connsiteX59" fmla="*/ 2109877 w 3920370"/>
              <a:gd name="connsiteY59" fmla="*/ 2261016 h 4838700"/>
              <a:gd name="connsiteX60" fmla="*/ 2146231 w 3920370"/>
              <a:gd name="connsiteY60" fmla="*/ 2364343 h 4838700"/>
              <a:gd name="connsiteX61" fmla="*/ 2102523 w 3920370"/>
              <a:gd name="connsiteY61" fmla="*/ 2453634 h 4838700"/>
              <a:gd name="connsiteX62" fmla="*/ 2008059 w 3920370"/>
              <a:gd name="connsiteY62" fmla="*/ 2482787 h 4838700"/>
              <a:gd name="connsiteX63" fmla="*/ 1923921 w 3920370"/>
              <a:gd name="connsiteY63" fmla="*/ 2454275 h 4838700"/>
              <a:gd name="connsiteX64" fmla="*/ 1881954 w 3920370"/>
              <a:gd name="connsiteY64" fmla="*/ 2337099 h 4838700"/>
              <a:gd name="connsiteX65" fmla="*/ 1959436 w 3920370"/>
              <a:gd name="connsiteY65" fmla="*/ 2229557 h 4838700"/>
              <a:gd name="connsiteX66" fmla="*/ 1991411 w 3920370"/>
              <a:gd name="connsiteY66" fmla="*/ 2216657 h 4838700"/>
              <a:gd name="connsiteX67" fmla="*/ 2020673 w 3920370"/>
              <a:gd name="connsiteY67" fmla="*/ 2216655 h 4838700"/>
              <a:gd name="connsiteX68" fmla="*/ 2697998 w 3920370"/>
              <a:gd name="connsiteY68" fmla="*/ 1531950 h 4838700"/>
              <a:gd name="connsiteX69" fmla="*/ 2758450 w 3920370"/>
              <a:gd name="connsiteY69" fmla="*/ 1549449 h 4838700"/>
              <a:gd name="connsiteX70" fmla="*/ 2837852 w 3920370"/>
              <a:gd name="connsiteY70" fmla="*/ 1662161 h 4838700"/>
              <a:gd name="connsiteX71" fmla="*/ 2809357 w 3920370"/>
              <a:gd name="connsiteY71" fmla="*/ 1762702 h 4838700"/>
              <a:gd name="connsiteX72" fmla="*/ 2713449 w 3920370"/>
              <a:gd name="connsiteY72" fmla="*/ 1803400 h 4838700"/>
              <a:gd name="connsiteX73" fmla="*/ 2575139 w 3920370"/>
              <a:gd name="connsiteY73" fmla="*/ 1673024 h 4838700"/>
              <a:gd name="connsiteX74" fmla="*/ 2661473 w 3920370"/>
              <a:gd name="connsiteY74" fmla="*/ 1539106 h 4838700"/>
              <a:gd name="connsiteX75" fmla="*/ 2697998 w 3920370"/>
              <a:gd name="connsiteY75" fmla="*/ 1531950 h 4838700"/>
              <a:gd name="connsiteX76" fmla="*/ 110787 w 3920370"/>
              <a:gd name="connsiteY76" fmla="*/ 1468054 h 4838700"/>
              <a:gd name="connsiteX77" fmla="*/ 188245 w 3920370"/>
              <a:gd name="connsiteY77" fmla="*/ 1501068 h 4838700"/>
              <a:gd name="connsiteX78" fmla="*/ 211795 w 3920370"/>
              <a:gd name="connsiteY78" fmla="*/ 1721008 h 4838700"/>
              <a:gd name="connsiteX79" fmla="*/ 43695 w 3920370"/>
              <a:gd name="connsiteY79" fmla="*/ 1721704 h 4838700"/>
              <a:gd name="connsiteX80" fmla="*/ 2614 w 3920370"/>
              <a:gd name="connsiteY80" fmla="*/ 1616262 h 4838700"/>
              <a:gd name="connsiteX81" fmla="*/ 53220 w 3920370"/>
              <a:gd name="connsiteY81" fmla="*/ 1481905 h 4838700"/>
              <a:gd name="connsiteX82" fmla="*/ 110787 w 3920370"/>
              <a:gd name="connsiteY82" fmla="*/ 1468054 h 4838700"/>
              <a:gd name="connsiteX83" fmla="*/ 1435247 w 3920370"/>
              <a:gd name="connsiteY83" fmla="*/ 1439595 h 4838700"/>
              <a:gd name="connsiteX84" fmla="*/ 1463400 w 3920370"/>
              <a:gd name="connsiteY84" fmla="*/ 1441591 h 4838700"/>
              <a:gd name="connsiteX85" fmla="*/ 1557591 w 3920370"/>
              <a:gd name="connsiteY85" fmla="*/ 1483624 h 4838700"/>
              <a:gd name="connsiteX86" fmla="*/ 1600503 w 3920370"/>
              <a:gd name="connsiteY86" fmla="*/ 1579689 h 4838700"/>
              <a:gd name="connsiteX87" fmla="*/ 1561625 w 3920370"/>
              <a:gd name="connsiteY87" fmla="*/ 1678807 h 4838700"/>
              <a:gd name="connsiteX88" fmla="*/ 1380963 w 3920370"/>
              <a:gd name="connsiteY88" fmla="*/ 1683318 h 4838700"/>
              <a:gd name="connsiteX89" fmla="*/ 1342270 w 3920370"/>
              <a:gd name="connsiteY89" fmla="*/ 1579694 h 4838700"/>
              <a:gd name="connsiteX90" fmla="*/ 1377195 w 3920370"/>
              <a:gd name="connsiteY90" fmla="*/ 1474261 h 4838700"/>
              <a:gd name="connsiteX91" fmla="*/ 1435247 w 3920370"/>
              <a:gd name="connsiteY91" fmla="*/ 1439595 h 4838700"/>
              <a:gd name="connsiteX92" fmla="*/ 2161179 w 3920370"/>
              <a:gd name="connsiteY92" fmla="*/ 757909 h 4838700"/>
              <a:gd name="connsiteX93" fmla="*/ 2203052 w 3920370"/>
              <a:gd name="connsiteY93" fmla="*/ 769007 h 4838700"/>
              <a:gd name="connsiteX94" fmla="*/ 2286233 w 3920370"/>
              <a:gd name="connsiteY94" fmla="*/ 851444 h 4838700"/>
              <a:gd name="connsiteX95" fmla="*/ 2289477 w 3920370"/>
              <a:gd name="connsiteY95" fmla="*/ 941662 h 4838700"/>
              <a:gd name="connsiteX96" fmla="*/ 2022142 w 3920370"/>
              <a:gd name="connsiteY96" fmla="*/ 893430 h 4838700"/>
              <a:gd name="connsiteX97" fmla="*/ 2119082 w 3920370"/>
              <a:gd name="connsiteY97" fmla="*/ 769266 h 4838700"/>
              <a:gd name="connsiteX98" fmla="*/ 2161179 w 3920370"/>
              <a:gd name="connsiteY98" fmla="*/ 757909 h 4838700"/>
              <a:gd name="connsiteX99" fmla="*/ 920369 w 3920370"/>
              <a:gd name="connsiteY99" fmla="*/ 670763 h 4838700"/>
              <a:gd name="connsiteX100" fmla="*/ 1012397 w 3920370"/>
              <a:gd name="connsiteY100" fmla="*/ 709573 h 4838700"/>
              <a:gd name="connsiteX101" fmla="*/ 1036277 w 3920370"/>
              <a:gd name="connsiteY101" fmla="*/ 855930 h 4838700"/>
              <a:gd name="connsiteX102" fmla="*/ 835249 w 3920370"/>
              <a:gd name="connsiteY102" fmla="*/ 906925 h 4838700"/>
              <a:gd name="connsiteX103" fmla="*/ 796170 w 3920370"/>
              <a:gd name="connsiteY103" fmla="*/ 809191 h 4838700"/>
              <a:gd name="connsiteX104" fmla="*/ 830296 w 3920370"/>
              <a:gd name="connsiteY104" fmla="*/ 708720 h 4838700"/>
              <a:gd name="connsiteX105" fmla="*/ 920369 w 3920370"/>
              <a:gd name="connsiteY105" fmla="*/ 670763 h 4838700"/>
              <a:gd name="connsiteX106" fmla="*/ 1603796 w 3920370"/>
              <a:gd name="connsiteY106" fmla="*/ 0 h 4838700"/>
              <a:gd name="connsiteX107" fmla="*/ 1737478 w 3920370"/>
              <a:gd name="connsiteY107" fmla="*/ 66454 h 4838700"/>
              <a:gd name="connsiteX108" fmla="*/ 1747990 w 3920370"/>
              <a:gd name="connsiteY108" fmla="*/ 154045 h 4838700"/>
              <a:gd name="connsiteX109" fmla="*/ 1635162 w 3920370"/>
              <a:gd name="connsiteY109" fmla="*/ 260099 h 4838700"/>
              <a:gd name="connsiteX110" fmla="*/ 1495096 w 3920370"/>
              <a:gd name="connsiteY110" fmla="*/ 191293 h 4838700"/>
              <a:gd name="connsiteX111" fmla="*/ 1509585 w 3920370"/>
              <a:gd name="connsiteY111" fmla="*/ 29394 h 4838700"/>
              <a:gd name="connsiteX112" fmla="*/ 1603796 w 3920370"/>
              <a:gd name="connsiteY112" fmla="*/ 0 h 4838700"/>
            </a:gdLst>
            <a:ahLst/>
            <a:cxnLst/>
            <a:rect l="l" t="t" r="r" b="b"/>
            <a:pathLst>
              <a:path w="3920370" h="4838700">
                <a:moveTo>
                  <a:pt x="2303469" y="4578370"/>
                </a:moveTo>
                <a:cubicBezTo>
                  <a:pt x="2311746" y="4581851"/>
                  <a:pt x="2331748" y="4587938"/>
                  <a:pt x="2347919" y="4591896"/>
                </a:cubicBezTo>
                <a:cubicBezTo>
                  <a:pt x="2364090" y="4595854"/>
                  <a:pt x="2393037" y="4613995"/>
                  <a:pt x="2412246" y="4632210"/>
                </a:cubicBezTo>
                <a:cubicBezTo>
                  <a:pt x="2440291" y="4658803"/>
                  <a:pt x="2447171" y="4676615"/>
                  <a:pt x="2447171" y="4722620"/>
                </a:cubicBezTo>
                <a:cubicBezTo>
                  <a:pt x="2447171" y="4809539"/>
                  <a:pt x="2413609" y="4838700"/>
                  <a:pt x="2313575" y="4838700"/>
                </a:cubicBezTo>
                <a:cubicBezTo>
                  <a:pt x="2248103" y="4838700"/>
                  <a:pt x="2231137" y="4833998"/>
                  <a:pt x="2210467" y="4810125"/>
                </a:cubicBezTo>
                <a:cubicBezTo>
                  <a:pt x="2169700" y="4763041"/>
                  <a:pt x="2163178" y="4731192"/>
                  <a:pt x="2182081" y="4671511"/>
                </a:cubicBezTo>
                <a:cubicBezTo>
                  <a:pt x="2195361" y="4629584"/>
                  <a:pt x="2210124" y="4611153"/>
                  <a:pt x="2243971" y="4594245"/>
                </a:cubicBezTo>
                <a:cubicBezTo>
                  <a:pt x="2268419" y="4582032"/>
                  <a:pt x="2295193" y="4574888"/>
                  <a:pt x="2303469" y="4578370"/>
                </a:cubicBezTo>
                <a:close/>
                <a:moveTo>
                  <a:pt x="1783892" y="3811516"/>
                </a:moveTo>
                <a:cubicBezTo>
                  <a:pt x="1817262" y="3814784"/>
                  <a:pt x="1849224" y="3831044"/>
                  <a:pt x="1871547" y="3859489"/>
                </a:cubicBezTo>
                <a:cubicBezTo>
                  <a:pt x="1880335" y="3870687"/>
                  <a:pt x="1890573" y="3907560"/>
                  <a:pt x="1894298" y="3941429"/>
                </a:cubicBezTo>
                <a:cubicBezTo>
                  <a:pt x="1900525" y="3998054"/>
                  <a:pt x="1897885" y="4005983"/>
                  <a:pt x="1861488" y="4039984"/>
                </a:cubicBezTo>
                <a:cubicBezTo>
                  <a:pt x="1803863" y="4093813"/>
                  <a:pt x="1766487" y="4099267"/>
                  <a:pt x="1705070" y="4062806"/>
                </a:cubicBezTo>
                <a:cubicBezTo>
                  <a:pt x="1609424" y="4006026"/>
                  <a:pt x="1602201" y="3913512"/>
                  <a:pt x="1687792" y="3841492"/>
                </a:cubicBezTo>
                <a:cubicBezTo>
                  <a:pt x="1715745" y="3817971"/>
                  <a:pt x="1750522" y="3808248"/>
                  <a:pt x="1783892" y="3811516"/>
                </a:cubicBezTo>
                <a:close/>
                <a:moveTo>
                  <a:pt x="3109459" y="3776598"/>
                </a:moveTo>
                <a:cubicBezTo>
                  <a:pt x="3144320" y="3780434"/>
                  <a:pt x="3180304" y="3795734"/>
                  <a:pt x="3207828" y="3821445"/>
                </a:cubicBezTo>
                <a:cubicBezTo>
                  <a:pt x="3242196" y="3853550"/>
                  <a:pt x="3246418" y="3864580"/>
                  <a:pt x="3240638" y="3907170"/>
                </a:cubicBezTo>
                <a:cubicBezTo>
                  <a:pt x="3234309" y="3953818"/>
                  <a:pt x="3215876" y="3985500"/>
                  <a:pt x="3168731" y="4030764"/>
                </a:cubicBezTo>
                <a:cubicBezTo>
                  <a:pt x="3118468" y="4079020"/>
                  <a:pt x="3015733" y="4034589"/>
                  <a:pt x="2980413" y="3949320"/>
                </a:cubicBezTo>
                <a:cubicBezTo>
                  <a:pt x="2959523" y="3898886"/>
                  <a:pt x="2974787" y="3838184"/>
                  <a:pt x="3017825" y="3800538"/>
                </a:cubicBezTo>
                <a:cubicBezTo>
                  <a:pt x="3040859" y="3780390"/>
                  <a:pt x="3074597" y="3772762"/>
                  <a:pt x="3109459" y="3776598"/>
                </a:cubicBezTo>
                <a:close/>
                <a:moveTo>
                  <a:pt x="3779922" y="3080556"/>
                </a:moveTo>
                <a:cubicBezTo>
                  <a:pt x="3815843" y="3081926"/>
                  <a:pt x="3863123" y="3100246"/>
                  <a:pt x="3891185" y="3126609"/>
                </a:cubicBezTo>
                <a:cubicBezTo>
                  <a:pt x="3915601" y="3149548"/>
                  <a:pt x="3920370" y="3167012"/>
                  <a:pt x="3920370" y="3233499"/>
                </a:cubicBezTo>
                <a:cubicBezTo>
                  <a:pt x="3920370" y="3306724"/>
                  <a:pt x="3917471" y="3315035"/>
                  <a:pt x="3883485" y="3339235"/>
                </a:cubicBezTo>
                <a:cubicBezTo>
                  <a:pt x="3807832" y="3393105"/>
                  <a:pt x="3694917" y="3350510"/>
                  <a:pt x="3672070" y="3259484"/>
                </a:cubicBezTo>
                <a:cubicBezTo>
                  <a:pt x="3656835" y="3198780"/>
                  <a:pt x="3696883" y="3107938"/>
                  <a:pt x="3748920" y="3085165"/>
                </a:cubicBezTo>
                <a:cubicBezTo>
                  <a:pt x="3757237" y="3081525"/>
                  <a:pt x="3767948" y="3080099"/>
                  <a:pt x="3779922" y="3080556"/>
                </a:cubicBezTo>
                <a:close/>
                <a:moveTo>
                  <a:pt x="1216069" y="3029232"/>
                </a:moveTo>
                <a:cubicBezTo>
                  <a:pt x="1296606" y="3037665"/>
                  <a:pt x="1334180" y="3079146"/>
                  <a:pt x="1341383" y="3167577"/>
                </a:cubicBezTo>
                <a:cubicBezTo>
                  <a:pt x="1346299" y="3227931"/>
                  <a:pt x="1343755" y="3236530"/>
                  <a:pt x="1315983" y="3253418"/>
                </a:cubicBezTo>
                <a:cubicBezTo>
                  <a:pt x="1299008" y="3263741"/>
                  <a:pt x="1269451" y="3282426"/>
                  <a:pt x="1250300" y="3294941"/>
                </a:cubicBezTo>
                <a:cubicBezTo>
                  <a:pt x="1217914" y="3316104"/>
                  <a:pt x="1212490" y="3316275"/>
                  <a:pt x="1172675" y="3297381"/>
                </a:cubicBezTo>
                <a:cubicBezTo>
                  <a:pt x="1149132" y="3286209"/>
                  <a:pt x="1123127" y="3268945"/>
                  <a:pt x="1114886" y="3259015"/>
                </a:cubicBezTo>
                <a:cubicBezTo>
                  <a:pt x="1070023" y="3204958"/>
                  <a:pt x="1078507" y="3085449"/>
                  <a:pt x="1130073" y="3045107"/>
                </a:cubicBezTo>
                <a:cubicBezTo>
                  <a:pt x="1150690" y="3028978"/>
                  <a:pt x="1173471" y="3024772"/>
                  <a:pt x="1216069" y="3029232"/>
                </a:cubicBezTo>
                <a:close/>
                <a:moveTo>
                  <a:pt x="2563576" y="3009900"/>
                </a:moveTo>
                <a:cubicBezTo>
                  <a:pt x="2616659" y="3009900"/>
                  <a:pt x="2632939" y="3015916"/>
                  <a:pt x="2664047" y="3047023"/>
                </a:cubicBezTo>
                <a:cubicBezTo>
                  <a:pt x="2786195" y="3169171"/>
                  <a:pt x="2597927" y="3351912"/>
                  <a:pt x="2470328" y="3235056"/>
                </a:cubicBezTo>
                <a:cubicBezTo>
                  <a:pt x="2410357" y="3180134"/>
                  <a:pt x="2409654" y="3117541"/>
                  <a:pt x="2468226" y="3047931"/>
                </a:cubicBezTo>
                <a:cubicBezTo>
                  <a:pt x="2495895" y="3015050"/>
                  <a:pt x="2508806" y="3009900"/>
                  <a:pt x="2563576" y="3009900"/>
                </a:cubicBezTo>
                <a:close/>
                <a:moveTo>
                  <a:pt x="3261019" y="2322939"/>
                </a:moveTo>
                <a:cubicBezTo>
                  <a:pt x="3295094" y="2324547"/>
                  <a:pt x="3328643" y="2336472"/>
                  <a:pt x="3351350" y="2358226"/>
                </a:cubicBezTo>
                <a:cubicBezTo>
                  <a:pt x="3382144" y="2387728"/>
                  <a:pt x="3386052" y="2399344"/>
                  <a:pt x="3380198" y="2443951"/>
                </a:cubicBezTo>
                <a:cubicBezTo>
                  <a:pt x="3369889" y="2522489"/>
                  <a:pt x="3346343" y="2560077"/>
                  <a:pt x="3296066" y="2578258"/>
                </a:cubicBezTo>
                <a:cubicBezTo>
                  <a:pt x="3255031" y="2593096"/>
                  <a:pt x="3245708" y="2591792"/>
                  <a:pt x="3195088" y="2564128"/>
                </a:cubicBezTo>
                <a:cubicBezTo>
                  <a:pt x="3164416" y="2547365"/>
                  <a:pt x="3134581" y="2520497"/>
                  <a:pt x="3128789" y="2504422"/>
                </a:cubicBezTo>
                <a:cubicBezTo>
                  <a:pt x="3111658" y="2456876"/>
                  <a:pt x="3131399" y="2377979"/>
                  <a:pt x="3167541" y="2349550"/>
                </a:cubicBezTo>
                <a:cubicBezTo>
                  <a:pt x="3192346" y="2330039"/>
                  <a:pt x="3226945" y="2321331"/>
                  <a:pt x="3261019" y="2322939"/>
                </a:cubicBezTo>
                <a:close/>
                <a:moveTo>
                  <a:pt x="671277" y="2259628"/>
                </a:moveTo>
                <a:cubicBezTo>
                  <a:pt x="702415" y="2260352"/>
                  <a:pt x="733509" y="2273056"/>
                  <a:pt x="761045" y="2297658"/>
                </a:cubicBezTo>
                <a:cubicBezTo>
                  <a:pt x="798038" y="2330712"/>
                  <a:pt x="801834" y="2340287"/>
                  <a:pt x="796170" y="2386270"/>
                </a:cubicBezTo>
                <a:cubicBezTo>
                  <a:pt x="786567" y="2464231"/>
                  <a:pt x="736419" y="2508250"/>
                  <a:pt x="657205" y="2508250"/>
                </a:cubicBezTo>
                <a:cubicBezTo>
                  <a:pt x="570084" y="2508250"/>
                  <a:pt x="542170" y="2480251"/>
                  <a:pt x="542170" y="2392865"/>
                </a:cubicBezTo>
                <a:cubicBezTo>
                  <a:pt x="542170" y="2334190"/>
                  <a:pt x="546772" y="2322486"/>
                  <a:pt x="581244" y="2293479"/>
                </a:cubicBezTo>
                <a:cubicBezTo>
                  <a:pt x="608956" y="2270161"/>
                  <a:pt x="640139" y="2258904"/>
                  <a:pt x="671277" y="2259628"/>
                </a:cubicBezTo>
                <a:close/>
                <a:moveTo>
                  <a:pt x="2020673" y="2216655"/>
                </a:moveTo>
                <a:cubicBezTo>
                  <a:pt x="2051260" y="2220602"/>
                  <a:pt x="2084615" y="2236146"/>
                  <a:pt x="2109877" y="2261016"/>
                </a:cubicBezTo>
                <a:cubicBezTo>
                  <a:pt x="2142177" y="2292813"/>
                  <a:pt x="2147099" y="2306802"/>
                  <a:pt x="2146231" y="2364343"/>
                </a:cubicBezTo>
                <a:cubicBezTo>
                  <a:pt x="2145293" y="2426494"/>
                  <a:pt x="2142404" y="2432396"/>
                  <a:pt x="2102523" y="2453634"/>
                </a:cubicBezTo>
                <a:cubicBezTo>
                  <a:pt x="2079036" y="2466141"/>
                  <a:pt x="2036527" y="2479260"/>
                  <a:pt x="2008059" y="2482787"/>
                </a:cubicBezTo>
                <a:cubicBezTo>
                  <a:pt x="1963539" y="2488303"/>
                  <a:pt x="1951768" y="2484314"/>
                  <a:pt x="1923921" y="2454275"/>
                </a:cubicBezTo>
                <a:cubicBezTo>
                  <a:pt x="1881941" y="2408991"/>
                  <a:pt x="1872161" y="2381685"/>
                  <a:pt x="1881954" y="2337099"/>
                </a:cubicBezTo>
                <a:cubicBezTo>
                  <a:pt x="1890122" y="2299912"/>
                  <a:pt x="1916595" y="2263168"/>
                  <a:pt x="1959436" y="2229557"/>
                </a:cubicBezTo>
                <a:cubicBezTo>
                  <a:pt x="1968197" y="2222684"/>
                  <a:pt x="1979173" y="2218450"/>
                  <a:pt x="1991411" y="2216657"/>
                </a:cubicBezTo>
                <a:cubicBezTo>
                  <a:pt x="2000589" y="2215311"/>
                  <a:pt x="2010477" y="2215339"/>
                  <a:pt x="2020673" y="2216655"/>
                </a:cubicBezTo>
                <a:close/>
                <a:moveTo>
                  <a:pt x="2697998" y="1531950"/>
                </a:moveTo>
                <a:cubicBezTo>
                  <a:pt x="2712763" y="1533525"/>
                  <a:pt x="2731515" y="1539209"/>
                  <a:pt x="2758450" y="1549449"/>
                </a:cubicBezTo>
                <a:cubicBezTo>
                  <a:pt x="2811757" y="1569717"/>
                  <a:pt x="2831688" y="1598009"/>
                  <a:pt x="2837852" y="1662161"/>
                </a:cubicBezTo>
                <a:cubicBezTo>
                  <a:pt x="2842768" y="1713319"/>
                  <a:pt x="2838632" y="1727911"/>
                  <a:pt x="2809357" y="1762702"/>
                </a:cubicBezTo>
                <a:cubicBezTo>
                  <a:pt x="2779480" y="1798209"/>
                  <a:pt x="2767247" y="1803400"/>
                  <a:pt x="2713449" y="1803400"/>
                </a:cubicBezTo>
                <a:cubicBezTo>
                  <a:pt x="2624001" y="1803400"/>
                  <a:pt x="2584804" y="1766452"/>
                  <a:pt x="2575139" y="1673024"/>
                </a:cubicBezTo>
                <a:cubicBezTo>
                  <a:pt x="2567421" y="1598422"/>
                  <a:pt x="2573763" y="1588584"/>
                  <a:pt x="2661473" y="1539106"/>
                </a:cubicBezTo>
                <a:cubicBezTo>
                  <a:pt x="2672458" y="1532910"/>
                  <a:pt x="2683234" y="1530375"/>
                  <a:pt x="2697998" y="1531950"/>
                </a:cubicBezTo>
                <a:close/>
                <a:moveTo>
                  <a:pt x="110787" y="1468054"/>
                </a:moveTo>
                <a:cubicBezTo>
                  <a:pt x="130386" y="1470835"/>
                  <a:pt x="153300" y="1481428"/>
                  <a:pt x="188245" y="1501068"/>
                </a:cubicBezTo>
                <a:cubicBezTo>
                  <a:pt x="272344" y="1548334"/>
                  <a:pt x="283851" y="1655799"/>
                  <a:pt x="211795" y="1721008"/>
                </a:cubicBezTo>
                <a:cubicBezTo>
                  <a:pt x="182319" y="1747684"/>
                  <a:pt x="90831" y="1748063"/>
                  <a:pt x="43695" y="1721704"/>
                </a:cubicBezTo>
                <a:cubicBezTo>
                  <a:pt x="12171" y="1704075"/>
                  <a:pt x="8171" y="1693807"/>
                  <a:pt x="2614" y="1616262"/>
                </a:cubicBezTo>
                <a:cubicBezTo>
                  <a:pt x="-4274" y="1520119"/>
                  <a:pt x="-760" y="1510790"/>
                  <a:pt x="53220" y="1481905"/>
                </a:cubicBezTo>
                <a:cubicBezTo>
                  <a:pt x="74904" y="1470302"/>
                  <a:pt x="91188" y="1465272"/>
                  <a:pt x="110787" y="1468054"/>
                </a:cubicBezTo>
                <a:close/>
                <a:moveTo>
                  <a:pt x="1435247" y="1439595"/>
                </a:moveTo>
                <a:cubicBezTo>
                  <a:pt x="1443044" y="1439455"/>
                  <a:pt x="1452143" y="1440228"/>
                  <a:pt x="1463400" y="1441591"/>
                </a:cubicBezTo>
                <a:cubicBezTo>
                  <a:pt x="1494116" y="1445310"/>
                  <a:pt x="1531887" y="1462166"/>
                  <a:pt x="1557591" y="1483624"/>
                </a:cubicBezTo>
                <a:cubicBezTo>
                  <a:pt x="1595274" y="1515083"/>
                  <a:pt x="1600503" y="1526789"/>
                  <a:pt x="1600503" y="1579689"/>
                </a:cubicBezTo>
                <a:cubicBezTo>
                  <a:pt x="1600503" y="1629956"/>
                  <a:pt x="1594067" y="1646364"/>
                  <a:pt x="1561625" y="1678807"/>
                </a:cubicBezTo>
                <a:cubicBezTo>
                  <a:pt x="1507023" y="1733409"/>
                  <a:pt x="1435120" y="1735204"/>
                  <a:pt x="1380963" y="1683318"/>
                </a:cubicBezTo>
                <a:cubicBezTo>
                  <a:pt x="1347477" y="1651237"/>
                  <a:pt x="1342270" y="1637291"/>
                  <a:pt x="1342270" y="1579694"/>
                </a:cubicBezTo>
                <a:cubicBezTo>
                  <a:pt x="1342270" y="1524983"/>
                  <a:pt x="1348484" y="1506223"/>
                  <a:pt x="1377195" y="1474261"/>
                </a:cubicBezTo>
                <a:cubicBezTo>
                  <a:pt x="1400194" y="1448658"/>
                  <a:pt x="1411857" y="1440016"/>
                  <a:pt x="1435247" y="1439595"/>
                </a:cubicBezTo>
                <a:close/>
                <a:moveTo>
                  <a:pt x="2161179" y="757909"/>
                </a:moveTo>
                <a:cubicBezTo>
                  <a:pt x="2173243" y="757871"/>
                  <a:pt x="2185268" y="761577"/>
                  <a:pt x="2203052" y="769007"/>
                </a:cubicBezTo>
                <a:cubicBezTo>
                  <a:pt x="2253833" y="790225"/>
                  <a:pt x="2258275" y="794628"/>
                  <a:pt x="2286233" y="851444"/>
                </a:cubicBezTo>
                <a:cubicBezTo>
                  <a:pt x="2306289" y="892206"/>
                  <a:pt x="2306595" y="900693"/>
                  <a:pt x="2289477" y="941662"/>
                </a:cubicBezTo>
                <a:cubicBezTo>
                  <a:pt x="2230485" y="1082849"/>
                  <a:pt x="2037016" y="1047944"/>
                  <a:pt x="2022142" y="893430"/>
                </a:cubicBezTo>
                <a:cubicBezTo>
                  <a:pt x="2015618" y="825644"/>
                  <a:pt x="2030582" y="806477"/>
                  <a:pt x="2119082" y="769266"/>
                </a:cubicBezTo>
                <a:cubicBezTo>
                  <a:pt x="2137016" y="761726"/>
                  <a:pt x="2149116" y="757946"/>
                  <a:pt x="2161179" y="757909"/>
                </a:cubicBezTo>
                <a:close/>
                <a:moveTo>
                  <a:pt x="920369" y="670763"/>
                </a:moveTo>
                <a:cubicBezTo>
                  <a:pt x="953367" y="670917"/>
                  <a:pt x="986690" y="683867"/>
                  <a:pt x="1012397" y="709573"/>
                </a:cubicBezTo>
                <a:cubicBezTo>
                  <a:pt x="1066287" y="763463"/>
                  <a:pt x="1073717" y="809000"/>
                  <a:pt x="1036277" y="855930"/>
                </a:cubicBezTo>
                <a:cubicBezTo>
                  <a:pt x="952388" y="961085"/>
                  <a:pt x="911838" y="971371"/>
                  <a:pt x="835249" y="906925"/>
                </a:cubicBezTo>
                <a:cubicBezTo>
                  <a:pt x="801005" y="878111"/>
                  <a:pt x="796170" y="866018"/>
                  <a:pt x="796170" y="809191"/>
                </a:cubicBezTo>
                <a:cubicBezTo>
                  <a:pt x="796170" y="756116"/>
                  <a:pt x="802367" y="737872"/>
                  <a:pt x="830296" y="708720"/>
                </a:cubicBezTo>
                <a:cubicBezTo>
                  <a:pt x="854699" y="683248"/>
                  <a:pt x="887371" y="670608"/>
                  <a:pt x="920369" y="670763"/>
                </a:cubicBezTo>
                <a:close/>
                <a:moveTo>
                  <a:pt x="1603796" y="0"/>
                </a:moveTo>
                <a:cubicBezTo>
                  <a:pt x="1692839" y="0"/>
                  <a:pt x="1707224" y="7151"/>
                  <a:pt x="1737478" y="66454"/>
                </a:cubicBezTo>
                <a:cubicBezTo>
                  <a:pt x="1759512" y="109644"/>
                  <a:pt x="1761055" y="122503"/>
                  <a:pt x="1747990" y="154045"/>
                </a:cubicBezTo>
                <a:cubicBezTo>
                  <a:pt x="1731342" y="194236"/>
                  <a:pt x="1674584" y="247587"/>
                  <a:pt x="1635162" y="260099"/>
                </a:cubicBezTo>
                <a:cubicBezTo>
                  <a:pt x="1604533" y="269820"/>
                  <a:pt x="1513079" y="224895"/>
                  <a:pt x="1495096" y="191293"/>
                </a:cubicBezTo>
                <a:cubicBezTo>
                  <a:pt x="1471593" y="147379"/>
                  <a:pt x="1479264" y="61669"/>
                  <a:pt x="1509585" y="29394"/>
                </a:cubicBezTo>
                <a:cubicBezTo>
                  <a:pt x="1531641" y="5916"/>
                  <a:pt x="1550603" y="0"/>
                  <a:pt x="160379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25011" y="3645498"/>
            <a:ext cx="2723440" cy="3232557"/>
          </a:xfrm>
          <a:custGeom>
            <a:avLst/>
            <a:gdLst>
              <a:gd name="connsiteX0" fmla="*/ 2723440 w 2723440"/>
              <a:gd name="connsiteY0" fmla="*/ 0 h 3232557"/>
              <a:gd name="connsiteX1" fmla="*/ 2723440 w 2723440"/>
              <a:gd name="connsiteY1" fmla="*/ 3232556 h 3232557"/>
              <a:gd name="connsiteX2" fmla="*/ 2327941 w 2723440"/>
              <a:gd name="connsiteY2" fmla="*/ 3232557 h 3232557"/>
              <a:gd name="connsiteX3" fmla="*/ 203 w 2723440"/>
              <a:gd name="connsiteY3" fmla="*/ 3214678 h 3232557"/>
              <a:gd name="connsiteX4" fmla="*/ 33912 w 2723440"/>
              <a:gd name="connsiteY4" fmla="*/ 3156003 h 3232557"/>
              <a:gd name="connsiteX5" fmla="*/ 295246 w 2723440"/>
              <a:gd name="connsiteY5" fmla="*/ 2849792 h 3232557"/>
              <a:gd name="connsiteX6" fmla="*/ 844191 w 2723440"/>
              <a:gd name="connsiteY6" fmla="*/ 2205127 h 3232557"/>
              <a:gd name="connsiteX7" fmla="*/ 1681539 w 2723440"/>
              <a:gd name="connsiteY7" fmla="*/ 1221283 h 3232557"/>
              <a:gd name="connsiteX8" fmla="*/ 2050354 w 2723440"/>
              <a:gd name="connsiteY8" fmla="*/ 788193 h 3232557"/>
              <a:gd name="connsiteX9" fmla="*/ 2343819 w 2723440"/>
              <a:gd name="connsiteY9" fmla="*/ 443921 h 3232557"/>
              <a:gd name="connsiteX10" fmla="*/ 2690197 w 2723440"/>
              <a:gd name="connsiteY10" fmla="*/ 38113 h 3232557"/>
            </a:gdLst>
            <a:ahLst/>
            <a:cxnLst/>
            <a:rect l="l" t="t" r="r" b="b"/>
            <a:pathLst>
              <a:path w="2723440" h="3232557">
                <a:moveTo>
                  <a:pt x="2723440" y="0"/>
                </a:moveTo>
                <a:lnTo>
                  <a:pt x="2723440" y="3232556"/>
                </a:lnTo>
                <a:lnTo>
                  <a:pt x="2327941" y="3232557"/>
                </a:lnTo>
                <a:cubicBezTo>
                  <a:pt x="1165651" y="3231868"/>
                  <a:pt x="2730" y="3225679"/>
                  <a:pt x="203" y="3214678"/>
                </a:cubicBezTo>
                <a:cubicBezTo>
                  <a:pt x="-1927" y="3205404"/>
                  <a:pt x="12997" y="3179427"/>
                  <a:pt x="33912" y="3156003"/>
                </a:cubicBezTo>
                <a:cubicBezTo>
                  <a:pt x="54555" y="3132884"/>
                  <a:pt x="172155" y="2995090"/>
                  <a:pt x="295246" y="2849792"/>
                </a:cubicBezTo>
                <a:cubicBezTo>
                  <a:pt x="489243" y="2620798"/>
                  <a:pt x="604335" y="2485638"/>
                  <a:pt x="844191" y="2205127"/>
                </a:cubicBezTo>
                <a:cubicBezTo>
                  <a:pt x="971167" y="2056629"/>
                  <a:pt x="1479089" y="1459846"/>
                  <a:pt x="1681539" y="1221283"/>
                </a:cubicBezTo>
                <a:cubicBezTo>
                  <a:pt x="1803684" y="1077351"/>
                  <a:pt x="1969651" y="882460"/>
                  <a:pt x="2050354" y="788193"/>
                </a:cubicBezTo>
                <a:cubicBezTo>
                  <a:pt x="2131057" y="693925"/>
                  <a:pt x="2263117" y="539004"/>
                  <a:pt x="2343819" y="443921"/>
                </a:cubicBezTo>
                <a:cubicBezTo>
                  <a:pt x="2513114" y="244463"/>
                  <a:pt x="2611475" y="128915"/>
                  <a:pt x="2690197" y="3811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6000">
                <a:schemeClr val="accent1">
                  <a:alpha val="6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07250" y="-19022"/>
            <a:ext cx="670423" cy="116271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82450" y="-40663"/>
            <a:ext cx="2391598" cy="1324014"/>
          </a:xfrm>
          <a:custGeom>
            <a:avLst/>
            <a:gdLst>
              <a:gd name="connsiteX0" fmla="*/ 1913123 w 2391598"/>
              <a:gd name="connsiteY0" fmla="*/ 0 h 1324014"/>
              <a:gd name="connsiteX1" fmla="*/ 2375236 w 2391598"/>
              <a:gd name="connsiteY1" fmla="*/ 52 h 1324014"/>
              <a:gd name="connsiteX2" fmla="*/ 2391598 w 2391598"/>
              <a:gd name="connsiteY2" fmla="*/ 58 h 1324014"/>
              <a:gd name="connsiteX3" fmla="*/ 2391598 w 2391598"/>
              <a:gd name="connsiteY3" fmla="*/ 1324014 h 1324014"/>
              <a:gd name="connsiteX4" fmla="*/ 2387000 w 2391598"/>
              <a:gd name="connsiteY4" fmla="*/ 1321485 h 1324014"/>
              <a:gd name="connsiteX5" fmla="*/ 2320607 w 2391598"/>
              <a:gd name="connsiteY5" fmla="*/ 1284869 h 1324014"/>
              <a:gd name="connsiteX6" fmla="*/ 2192042 w 2391598"/>
              <a:gd name="connsiteY6" fmla="*/ 1213889 h 1324014"/>
              <a:gd name="connsiteX7" fmla="*/ 2050404 w 2391598"/>
              <a:gd name="connsiteY7" fmla="*/ 1135374 h 1324014"/>
              <a:gd name="connsiteX8" fmla="*/ 1873900 w 2391598"/>
              <a:gd name="connsiteY8" fmla="*/ 1037781 h 1324014"/>
              <a:gd name="connsiteX9" fmla="*/ 1625487 w 2391598"/>
              <a:gd name="connsiteY9" fmla="*/ 900859 h 1324014"/>
              <a:gd name="connsiteX10" fmla="*/ 1368358 w 2391598"/>
              <a:gd name="connsiteY10" fmla="*/ 758544 h 1324014"/>
              <a:gd name="connsiteX11" fmla="*/ 982664 w 2391598"/>
              <a:gd name="connsiteY11" fmla="*/ 545174 h 1324014"/>
              <a:gd name="connsiteX12" fmla="*/ 490196 w 2391598"/>
              <a:gd name="connsiteY12" fmla="*/ 273516 h 1324014"/>
              <a:gd name="connsiteX13" fmla="*/ 174232 w 2391598"/>
              <a:gd name="connsiteY13" fmla="*/ 98397 h 1324014"/>
              <a:gd name="connsiteX14" fmla="*/ 46893 w 2391598"/>
              <a:gd name="connsiteY14" fmla="*/ 28205 h 1324014"/>
              <a:gd name="connsiteX15" fmla="*/ 43 w 2391598"/>
              <a:gd name="connsiteY15" fmla="*/ 860 h 1324014"/>
              <a:gd name="connsiteX16" fmla="*/ 1913123 w 2391598"/>
              <a:gd name="connsiteY16" fmla="*/ 0 h 1324014"/>
            </a:gdLst>
            <a:ahLst/>
            <a:cxnLst/>
            <a:rect l="l" t="t" r="r" b="b"/>
            <a:pathLst>
              <a:path w="2391598" h="1324014">
                <a:moveTo>
                  <a:pt x="1913123" y="0"/>
                </a:moveTo>
                <a:cubicBezTo>
                  <a:pt x="2078565" y="0"/>
                  <a:pt x="2232506" y="17"/>
                  <a:pt x="2375236" y="52"/>
                </a:cubicBezTo>
                <a:lnTo>
                  <a:pt x="2391598" y="58"/>
                </a:lnTo>
                <a:lnTo>
                  <a:pt x="2391598" y="1324014"/>
                </a:lnTo>
                <a:lnTo>
                  <a:pt x="2387000" y="1321485"/>
                </a:lnTo>
                <a:cubicBezTo>
                  <a:pt x="2362118" y="1307780"/>
                  <a:pt x="2337985" y="1294472"/>
                  <a:pt x="2320607" y="1284869"/>
                </a:cubicBezTo>
                <a:cubicBezTo>
                  <a:pt x="2285851" y="1265663"/>
                  <a:pt x="2227997" y="1233722"/>
                  <a:pt x="2192042" y="1213889"/>
                </a:cubicBezTo>
                <a:cubicBezTo>
                  <a:pt x="2156088" y="1194057"/>
                  <a:pt x="2092351" y="1158725"/>
                  <a:pt x="2050404" y="1135374"/>
                </a:cubicBezTo>
                <a:cubicBezTo>
                  <a:pt x="2008457" y="1112024"/>
                  <a:pt x="1929030" y="1068107"/>
                  <a:pt x="1873900" y="1037781"/>
                </a:cubicBezTo>
                <a:cubicBezTo>
                  <a:pt x="1758968" y="974559"/>
                  <a:pt x="1768979" y="980077"/>
                  <a:pt x="1625487" y="900859"/>
                </a:cubicBezTo>
                <a:cubicBezTo>
                  <a:pt x="1483081" y="822241"/>
                  <a:pt x="1484913" y="823254"/>
                  <a:pt x="1368358" y="758544"/>
                </a:cubicBezTo>
                <a:cubicBezTo>
                  <a:pt x="1313227" y="727936"/>
                  <a:pt x="1139665" y="631920"/>
                  <a:pt x="982664" y="545174"/>
                </a:cubicBezTo>
                <a:cubicBezTo>
                  <a:pt x="740481" y="411364"/>
                  <a:pt x="654516" y="363944"/>
                  <a:pt x="490196" y="273516"/>
                </a:cubicBezTo>
                <a:cubicBezTo>
                  <a:pt x="438002" y="244792"/>
                  <a:pt x="244001" y="137270"/>
                  <a:pt x="174232" y="98397"/>
                </a:cubicBezTo>
                <a:cubicBezTo>
                  <a:pt x="131087" y="74358"/>
                  <a:pt x="73784" y="42771"/>
                  <a:pt x="46893" y="28205"/>
                </a:cubicBezTo>
                <a:cubicBezTo>
                  <a:pt x="20001" y="13638"/>
                  <a:pt x="-1081" y="1333"/>
                  <a:pt x="43" y="860"/>
                </a:cubicBezTo>
                <a:cubicBezTo>
                  <a:pt x="1167" y="387"/>
                  <a:pt x="862053" y="0"/>
                  <a:pt x="191312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5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5379537" y="27425"/>
            <a:ext cx="1469153" cy="12192002"/>
          </a:xfrm>
          <a:custGeom>
            <a:avLst/>
            <a:gdLst>
              <a:gd name="connsiteX0" fmla="*/ 1412480 w 2075627"/>
              <a:gd name="connsiteY0" fmla="*/ 0 h 6858000"/>
              <a:gd name="connsiteX1" fmla="*/ 2075627 w 2075627"/>
              <a:gd name="connsiteY1" fmla="*/ 0 h 6858000"/>
              <a:gd name="connsiteX2" fmla="*/ 2075627 w 2075627"/>
              <a:gd name="connsiteY2" fmla="*/ 6858000 h 6858000"/>
              <a:gd name="connsiteX3" fmla="*/ 0 w 2075627"/>
              <a:gd name="connsiteY3" fmla="*/ 6858000 h 6858000"/>
              <a:gd name="connsiteX4" fmla="*/ 150535 w 2075627"/>
              <a:gd name="connsiteY4" fmla="*/ 6718953 h 6858000"/>
              <a:gd name="connsiteX5" fmla="*/ 1520416 w 2075627"/>
              <a:gd name="connsiteY5" fmla="*/ 353584 h 6858000"/>
            </a:gdLst>
            <a:ahLst/>
            <a:cxnLst/>
            <a:rect l="l" t="t" r="r" b="b"/>
            <a:pathLst>
              <a:path w="2075627" h="6858000">
                <a:moveTo>
                  <a:pt x="1412480" y="0"/>
                </a:moveTo>
                <a:lnTo>
                  <a:pt x="2075627" y="0"/>
                </a:lnTo>
                <a:lnTo>
                  <a:pt x="2075627" y="6858000"/>
                </a:lnTo>
                <a:lnTo>
                  <a:pt x="0" y="6858000"/>
                </a:lnTo>
                <a:lnTo>
                  <a:pt x="150535" y="6718953"/>
                </a:lnTo>
                <a:cubicBezTo>
                  <a:pt x="1488730" y="5418398"/>
                  <a:pt x="2308974" y="3168063"/>
                  <a:pt x="1520416" y="35358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7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860" y="4643216"/>
            <a:ext cx="3180991" cy="241193"/>
          </a:xfrm>
          <a:custGeom>
            <a:avLst/>
            <a:gdLst>
              <a:gd name="connsiteX0" fmla="*/ 0 w 3180991"/>
              <a:gd name="connsiteY0" fmla="*/ 5042 h 276609"/>
              <a:gd name="connsiteX1" fmla="*/ 2102089 w 3180991"/>
              <a:gd name="connsiteY1" fmla="*/ 5042 h 276609"/>
              <a:gd name="connsiteX2" fmla="*/ 2403957 w 3180991"/>
              <a:gd name="connsiteY2" fmla="*/ 5042 h 276609"/>
              <a:gd name="connsiteX3" fmla="*/ 2554880 w 3180991"/>
              <a:gd name="connsiteY3" fmla="*/ 140826 h 276609"/>
              <a:gd name="connsiteX4" fmla="*/ 2403943 w 3180991"/>
              <a:gd name="connsiteY4" fmla="*/ 276609 h 276609"/>
              <a:gd name="connsiteX5" fmla="*/ 0 w 3180991"/>
              <a:gd name="connsiteY5" fmla="*/ 276609 h 276609"/>
              <a:gd name="connsiteX6" fmla="*/ 3047464 w 3180991"/>
              <a:gd name="connsiteY6" fmla="*/ 0 h 276609"/>
              <a:gd name="connsiteX7" fmla="*/ 3065935 w 3180991"/>
              <a:gd name="connsiteY7" fmla="*/ 13325 h 276609"/>
              <a:gd name="connsiteX8" fmla="*/ 3179446 w 3180991"/>
              <a:gd name="connsiteY8" fmla="*/ 127606 h 276609"/>
              <a:gd name="connsiteX9" fmla="*/ 3179446 w 3180991"/>
              <a:gd name="connsiteY9" fmla="*/ 140773 h 276609"/>
              <a:gd name="connsiteX10" fmla="*/ 3059275 w 3180991"/>
              <a:gd name="connsiteY10" fmla="*/ 264258 h 276609"/>
              <a:gd name="connsiteX11" fmla="*/ 3047464 w 3180991"/>
              <a:gd name="connsiteY11" fmla="*/ 270841 h 276609"/>
              <a:gd name="connsiteX12" fmla="*/ 2936219 w 3180991"/>
              <a:gd name="connsiteY12" fmla="*/ 270841 h 276609"/>
              <a:gd name="connsiteX13" fmla="*/ 2932961 w 3180991"/>
              <a:gd name="connsiteY13" fmla="*/ 270055 h 276609"/>
              <a:gd name="connsiteX14" fmla="*/ 2931756 w 3180991"/>
              <a:gd name="connsiteY14" fmla="*/ 264258 h 276609"/>
              <a:gd name="connsiteX15" fmla="*/ 3051927 w 3180991"/>
              <a:gd name="connsiteY15" fmla="*/ 140772 h 276609"/>
              <a:gd name="connsiteX16" fmla="*/ 3051927 w 3180991"/>
              <a:gd name="connsiteY16" fmla="*/ 127606 h 276609"/>
              <a:gd name="connsiteX17" fmla="*/ 2931756 w 3180991"/>
              <a:gd name="connsiteY17" fmla="*/ 6561 h 276609"/>
              <a:gd name="connsiteX18" fmla="*/ 2930747 w 3180991"/>
              <a:gd name="connsiteY18" fmla="*/ 4044 h 276609"/>
              <a:gd name="connsiteX19" fmla="*/ 2936219 w 3180991"/>
              <a:gd name="connsiteY19" fmla="*/ 15 h 276609"/>
              <a:gd name="connsiteX20" fmla="*/ 3047464 w 3180991"/>
              <a:gd name="connsiteY20" fmla="*/ 15 h 276609"/>
              <a:gd name="connsiteX21" fmla="*/ 2832598 w 3180991"/>
              <a:gd name="connsiteY21" fmla="*/ 0 h 276609"/>
              <a:gd name="connsiteX22" fmla="*/ 2863155 w 3180991"/>
              <a:gd name="connsiteY22" fmla="*/ 25451 h 276609"/>
              <a:gd name="connsiteX23" fmla="*/ 2964648 w 3180991"/>
              <a:gd name="connsiteY23" fmla="*/ 127606 h 276609"/>
              <a:gd name="connsiteX24" fmla="*/ 2964648 w 3180991"/>
              <a:gd name="connsiteY24" fmla="*/ 140773 h 276609"/>
              <a:gd name="connsiteX25" fmla="*/ 2844409 w 3180991"/>
              <a:gd name="connsiteY25" fmla="*/ 264258 h 276609"/>
              <a:gd name="connsiteX26" fmla="*/ 2832598 w 3180991"/>
              <a:gd name="connsiteY26" fmla="*/ 270841 h 276609"/>
              <a:gd name="connsiteX27" fmla="*/ 2721424 w 3180991"/>
              <a:gd name="connsiteY27" fmla="*/ 270841 h 276609"/>
              <a:gd name="connsiteX28" fmla="*/ 2716891 w 3180991"/>
              <a:gd name="connsiteY28" fmla="*/ 264258 h 276609"/>
              <a:gd name="connsiteX29" fmla="*/ 2837200 w 3180991"/>
              <a:gd name="connsiteY29" fmla="*/ 140772 h 276609"/>
              <a:gd name="connsiteX30" fmla="*/ 2837200 w 3180991"/>
              <a:gd name="connsiteY30" fmla="*/ 127606 h 276609"/>
              <a:gd name="connsiteX31" fmla="*/ 2716891 w 3180991"/>
              <a:gd name="connsiteY31" fmla="*/ 6562 h 276609"/>
              <a:gd name="connsiteX32" fmla="*/ 2715890 w 3180991"/>
              <a:gd name="connsiteY32" fmla="*/ 4003 h 276609"/>
              <a:gd name="connsiteX33" fmla="*/ 2721424 w 3180991"/>
              <a:gd name="connsiteY33" fmla="*/ 15 h 276609"/>
              <a:gd name="connsiteX34" fmla="*/ 2832598 w 3180991"/>
              <a:gd name="connsiteY34" fmla="*/ 15 h 276609"/>
              <a:gd name="connsiteX35" fmla="*/ 2617802 w 3180991"/>
              <a:gd name="connsiteY35" fmla="*/ 0 h 276609"/>
              <a:gd name="connsiteX36" fmla="*/ 2636274 w 3180991"/>
              <a:gd name="connsiteY36" fmla="*/ 13325 h 276609"/>
              <a:gd name="connsiteX37" fmla="*/ 2749783 w 3180991"/>
              <a:gd name="connsiteY37" fmla="*/ 127606 h 276609"/>
              <a:gd name="connsiteX38" fmla="*/ 2749783 w 3180991"/>
              <a:gd name="connsiteY38" fmla="*/ 140773 h 276609"/>
              <a:gd name="connsiteX39" fmla="*/ 2629613 w 3180991"/>
              <a:gd name="connsiteY39" fmla="*/ 264258 h 276609"/>
              <a:gd name="connsiteX40" fmla="*/ 2617802 w 3180991"/>
              <a:gd name="connsiteY40" fmla="*/ 270841 h 276609"/>
              <a:gd name="connsiteX41" fmla="*/ 2506558 w 3180991"/>
              <a:gd name="connsiteY41" fmla="*/ 270841 h 276609"/>
              <a:gd name="connsiteX42" fmla="*/ 2503257 w 3180991"/>
              <a:gd name="connsiteY42" fmla="*/ 270045 h 276609"/>
              <a:gd name="connsiteX43" fmla="*/ 2502094 w 3180991"/>
              <a:gd name="connsiteY43" fmla="*/ 264258 h 276609"/>
              <a:gd name="connsiteX44" fmla="*/ 2622264 w 3180991"/>
              <a:gd name="connsiteY44" fmla="*/ 140772 h 276609"/>
              <a:gd name="connsiteX45" fmla="*/ 2622264 w 3180991"/>
              <a:gd name="connsiteY45" fmla="*/ 127606 h 276609"/>
              <a:gd name="connsiteX46" fmla="*/ 2502095 w 3180991"/>
              <a:gd name="connsiteY46" fmla="*/ 6561 h 276609"/>
              <a:gd name="connsiteX47" fmla="*/ 2501073 w 3180991"/>
              <a:gd name="connsiteY47" fmla="*/ 4011 h 276609"/>
              <a:gd name="connsiteX48" fmla="*/ 2506558 w 3180991"/>
              <a:gd name="connsiteY48" fmla="*/ 15 h 276609"/>
              <a:gd name="connsiteX49" fmla="*/ 2617802 w 3180991"/>
              <a:gd name="connsiteY49" fmla="*/ 15 h 276609"/>
            </a:gdLst>
            <a:ahLst/>
            <a:cxnLst/>
            <a:rect l="l" t="t" r="r" b="b"/>
            <a:pathLst>
              <a:path w="3180991" h="276609">
                <a:moveTo>
                  <a:pt x="0" y="5042"/>
                </a:moveTo>
                <a:lnTo>
                  <a:pt x="2102089" y="5042"/>
                </a:lnTo>
                <a:lnTo>
                  <a:pt x="2403957" y="5042"/>
                </a:lnTo>
                <a:lnTo>
                  <a:pt x="2554880" y="140826"/>
                </a:lnTo>
                <a:lnTo>
                  <a:pt x="2403943" y="276609"/>
                </a:lnTo>
                <a:lnTo>
                  <a:pt x="0" y="276609"/>
                </a:lnTo>
                <a:close/>
                <a:moveTo>
                  <a:pt x="3047464" y="0"/>
                </a:moveTo>
                <a:cubicBezTo>
                  <a:pt x="3055910" y="0"/>
                  <a:pt x="3061129" y="8255"/>
                  <a:pt x="3065935" y="13325"/>
                </a:cubicBezTo>
                <a:cubicBezTo>
                  <a:pt x="3072390" y="19988"/>
                  <a:pt x="3161455" y="109502"/>
                  <a:pt x="3179446" y="127606"/>
                </a:cubicBezTo>
                <a:cubicBezTo>
                  <a:pt x="3181506" y="131850"/>
                  <a:pt x="3181506" y="136528"/>
                  <a:pt x="3179446" y="140773"/>
                </a:cubicBezTo>
                <a:lnTo>
                  <a:pt x="3059275" y="264258"/>
                </a:lnTo>
                <a:cubicBezTo>
                  <a:pt x="3057158" y="267936"/>
                  <a:pt x="3052646" y="270450"/>
                  <a:pt x="3047464" y="270841"/>
                </a:cubicBezTo>
                <a:lnTo>
                  <a:pt x="2936219" y="270841"/>
                </a:lnTo>
                <a:cubicBezTo>
                  <a:pt x="2935052" y="270860"/>
                  <a:pt x="2933907" y="270584"/>
                  <a:pt x="2932961" y="270055"/>
                </a:cubicBezTo>
                <a:cubicBezTo>
                  <a:pt x="2930558" y="268712"/>
                  <a:pt x="2930018" y="266117"/>
                  <a:pt x="2931756" y="264258"/>
                </a:cubicBezTo>
                <a:lnTo>
                  <a:pt x="3051927" y="140772"/>
                </a:lnTo>
                <a:cubicBezTo>
                  <a:pt x="3053987" y="136528"/>
                  <a:pt x="3053987" y="131850"/>
                  <a:pt x="3051927" y="127606"/>
                </a:cubicBezTo>
                <a:lnTo>
                  <a:pt x="2931756" y="6561"/>
                </a:lnTo>
                <a:cubicBezTo>
                  <a:pt x="2931073" y="5830"/>
                  <a:pt x="2930719" y="4946"/>
                  <a:pt x="2930747" y="4044"/>
                </a:cubicBezTo>
                <a:cubicBezTo>
                  <a:pt x="2930821" y="1763"/>
                  <a:pt x="2933270" y="-41"/>
                  <a:pt x="2936219" y="15"/>
                </a:cubicBezTo>
                <a:lnTo>
                  <a:pt x="3047464" y="15"/>
                </a:lnTo>
                <a:close/>
                <a:moveTo>
                  <a:pt x="2832598" y="0"/>
                </a:moveTo>
                <a:cubicBezTo>
                  <a:pt x="2842899" y="0"/>
                  <a:pt x="2856426" y="18677"/>
                  <a:pt x="2863155" y="25451"/>
                </a:cubicBezTo>
                <a:cubicBezTo>
                  <a:pt x="2874967" y="37353"/>
                  <a:pt x="2964031" y="126491"/>
                  <a:pt x="2964648" y="127606"/>
                </a:cubicBezTo>
                <a:cubicBezTo>
                  <a:pt x="2966640" y="131859"/>
                  <a:pt x="2966640" y="136519"/>
                  <a:pt x="2964648" y="140773"/>
                </a:cubicBezTo>
                <a:lnTo>
                  <a:pt x="2844409" y="264258"/>
                </a:lnTo>
                <a:cubicBezTo>
                  <a:pt x="2842330" y="267960"/>
                  <a:pt x="2837798" y="270486"/>
                  <a:pt x="2832598" y="270841"/>
                </a:cubicBezTo>
                <a:lnTo>
                  <a:pt x="2721424" y="270841"/>
                </a:lnTo>
                <a:cubicBezTo>
                  <a:pt x="2716891" y="270841"/>
                  <a:pt x="2714899" y="267922"/>
                  <a:pt x="2716891" y="264258"/>
                </a:cubicBezTo>
                <a:lnTo>
                  <a:pt x="2837200" y="140772"/>
                </a:lnTo>
                <a:cubicBezTo>
                  <a:pt x="2839122" y="136510"/>
                  <a:pt x="2839122" y="131869"/>
                  <a:pt x="2837200" y="127606"/>
                </a:cubicBezTo>
                <a:lnTo>
                  <a:pt x="2716891" y="6562"/>
                </a:lnTo>
                <a:cubicBezTo>
                  <a:pt x="2716201" y="5818"/>
                  <a:pt x="2715848" y="4918"/>
                  <a:pt x="2715890" y="4003"/>
                </a:cubicBezTo>
                <a:cubicBezTo>
                  <a:pt x="2715994" y="1721"/>
                  <a:pt x="2718471" y="-65"/>
                  <a:pt x="2721424" y="15"/>
                </a:cubicBezTo>
                <a:lnTo>
                  <a:pt x="2832598" y="15"/>
                </a:lnTo>
                <a:close/>
                <a:moveTo>
                  <a:pt x="2617802" y="0"/>
                </a:moveTo>
                <a:cubicBezTo>
                  <a:pt x="2626247" y="0"/>
                  <a:pt x="2631466" y="8255"/>
                  <a:pt x="2636274" y="13325"/>
                </a:cubicBezTo>
                <a:cubicBezTo>
                  <a:pt x="2642728" y="19988"/>
                  <a:pt x="2731792" y="109502"/>
                  <a:pt x="2749783" y="127606"/>
                </a:cubicBezTo>
                <a:cubicBezTo>
                  <a:pt x="2751843" y="131850"/>
                  <a:pt x="2751843" y="136528"/>
                  <a:pt x="2749783" y="140773"/>
                </a:cubicBezTo>
                <a:lnTo>
                  <a:pt x="2629613" y="264258"/>
                </a:lnTo>
                <a:cubicBezTo>
                  <a:pt x="2627495" y="267936"/>
                  <a:pt x="2622984" y="270450"/>
                  <a:pt x="2617802" y="270841"/>
                </a:cubicBezTo>
                <a:lnTo>
                  <a:pt x="2506558" y="270841"/>
                </a:lnTo>
                <a:cubicBezTo>
                  <a:pt x="2505375" y="270865"/>
                  <a:pt x="2504213" y="270585"/>
                  <a:pt x="2503257" y="270045"/>
                </a:cubicBezTo>
                <a:cubicBezTo>
                  <a:pt x="2500870" y="268696"/>
                  <a:pt x="2500349" y="266105"/>
                  <a:pt x="2502094" y="264258"/>
                </a:cubicBezTo>
                <a:lnTo>
                  <a:pt x="2622264" y="140772"/>
                </a:lnTo>
                <a:cubicBezTo>
                  <a:pt x="2624326" y="136528"/>
                  <a:pt x="2624326" y="131850"/>
                  <a:pt x="2622264" y="127606"/>
                </a:cubicBezTo>
                <a:lnTo>
                  <a:pt x="2502095" y="6561"/>
                </a:lnTo>
                <a:cubicBezTo>
                  <a:pt x="2501397" y="5823"/>
                  <a:pt x="2501038" y="4926"/>
                  <a:pt x="2501073" y="4011"/>
                </a:cubicBezTo>
                <a:cubicBezTo>
                  <a:pt x="2501160" y="1736"/>
                  <a:pt x="2503616" y="-52"/>
                  <a:pt x="2506558" y="15"/>
                </a:cubicBezTo>
                <a:lnTo>
                  <a:pt x="2617802" y="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7479" y="709236"/>
            <a:ext cx="2446570" cy="18620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693214" y="-297506"/>
            <a:ext cx="1384330" cy="289121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8630" y="2757668"/>
            <a:ext cx="5320497" cy="180631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爬虫模块详解</a:t>
            </a: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51450" y="5277063"/>
            <a:ext cx="1530109" cy="268552"/>
            <a:chOff x="551450" y="5277063"/>
            <a:chExt cx="1530109" cy="268552"/>
          </a:xfrm>
        </p:grpSpPr>
        <p:sp>
          <p:nvSpPr>
            <p:cNvPr id="18" name="标题 1"/>
            <p:cNvSpPr txBox="1"/>
            <p:nvPr/>
          </p:nvSpPr>
          <p:spPr>
            <a:xfrm>
              <a:off x="1813007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882406" y="5346452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392488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457920" y="5346452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971969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1039195" y="5346452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551450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625825" y="5346452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-245110" y="5242560"/>
            <a:ext cx="12669520" cy="1615440"/>
          </a:xfrm>
          <a:prstGeom prst="ellipse">
            <a:avLst/>
          </a:prstGeom>
          <a:gradFill>
            <a:gsLst>
              <a:gs pos="44000">
                <a:schemeClr val="bg1">
                  <a:alpha val="100000"/>
                </a:schemeClr>
              </a:gs>
              <a:gs pos="82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1360170" y="4988560"/>
            <a:ext cx="9458960" cy="124714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9000">
                <a:schemeClr val="accent1">
                  <a:lumMod val="20000"/>
                  <a:lumOff val="80000"/>
                  <a:alpha val="100000"/>
                </a:schemeClr>
              </a:gs>
              <a:gs pos="64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1360170" y="4886960"/>
            <a:ext cx="9458960" cy="1247140"/>
          </a:xfrm>
          <a:prstGeom prst="ellipse">
            <a:avLst/>
          </a:prstGeom>
          <a:gradFill>
            <a:gsLst>
              <a:gs pos="41000">
                <a:schemeClr val="bg1">
                  <a:alpha val="100000"/>
                </a:schemeClr>
              </a:gs>
              <a:gs pos="85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3359774" y="2243687"/>
            <a:ext cx="1128820" cy="1309432"/>
            <a:chOff x="3359774" y="2243687"/>
            <a:chExt cx="1128820" cy="1309432"/>
          </a:xfrm>
        </p:grpSpPr>
        <p:sp>
          <p:nvSpPr>
            <p:cNvPr id="8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3359774" y="2243687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3922689" y="2526689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2235647" y="3653042"/>
            <a:ext cx="337707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A1CF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数据爬取与预处理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695325" y="4064000"/>
            <a:ext cx="5316855" cy="2310765"/>
          </a:xfrm>
          <a:prstGeom prst="rect">
            <a:avLst/>
          </a:prstGeom>
          <a:noFill/>
          <a:ln>
            <a:noFill/>
          </a:ln>
        </p:spPr>
        <p:txBody>
          <a:bodyPr vert="horz" wrap="square" lIns="136525" tIns="136525" rIns="136525" bIns="136525" rtlCol="0" anchor="t" anchorCtr="1"/>
          <a:lstStyle/>
          <a:p>
            <a:pPr algn="l">
              <a:lnSpc>
                <a:spcPct val="150000"/>
              </a:lnSpc>
            </a:pPr>
            <a:r>
              <a:rPr kumimoji="1" lang="zh-CN" altLang="en-US" sz="1400"/>
              <a:t>爬虫模块负责从招聘网站获取职位数据，并进行预处理和清洗。当前版本使用模拟数据，但具备真实爬取的扩展能力。爬虫主类</a:t>
            </a:r>
            <a:r>
              <a:rPr kumimoji="1" lang="en-US" altLang="zh-CN" sz="1400"/>
              <a:t> ZhipinScraper </a:t>
            </a:r>
            <a:r>
              <a:rPr kumimoji="1" lang="zh-CN" altLang="en-US" sz="1400"/>
              <a:t>可生成模拟职位数据，将其传递给数据管理模块存储，并输出数据统计信息。</a:t>
            </a:r>
            <a:endParaRPr kumimoji="1" lang="zh-CN" altLang="en-US" sz="1400"/>
          </a:p>
          <a:p>
            <a:pPr algn="l">
              <a:lnSpc>
                <a:spcPct val="150000"/>
              </a:lnSpc>
            </a:pPr>
            <a:r>
              <a:rPr kumimoji="1" lang="zh-CN" altLang="en-US" sz="1400"/>
              <a:t>例如，模拟生成的职位数据包含职位名称、公司、薪资、地点、经验要求等关键信息，通过预处理确保数据格式统一、准确，为后续分析提供高质量的数据基础。</a:t>
            </a:r>
            <a:endParaRPr kumimoji="1" lang="zh-CN" altLang="en-US" sz="1400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6566578" y="3653042"/>
            <a:ext cx="337707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A1CF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爬虫扩展与优化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6225540" y="4064000"/>
            <a:ext cx="5443220" cy="24079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爬虫模块具有良好的扩展性，可修改 zhipin_scraper.py 添加实际网站爬取逻辑，实现真实数据爬取。还可进一步优化爬取效率，如采用多线程爬取、动态调整爬取频率等技术，提升数据收集速度与质量。
以实现真实爬取为例，通过添加实际网站的爬取逻辑，可获取最新、最真实的职位数据，为系统提供更准确、更具时效性的分析素材，满足用户对实时就业市场数据的需求。</a:t>
            </a:r>
            <a:endParaRPr kumimoji="1" lang="zh-CN" altLang="en-US" sz="1400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3163564" y="2526516"/>
            <a:ext cx="1521240" cy="743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grpSp>
        <p:nvGrpSpPr>
          <p:cNvPr id="15" name="组合 14"/>
          <p:cNvGrpSpPr/>
          <p:nvPr>
            <p:custDataLst>
              <p:tags r:id="rId12"/>
            </p:custDataLst>
          </p:nvPr>
        </p:nvGrpSpPr>
        <p:grpSpPr>
          <a:xfrm>
            <a:off x="7690706" y="2243687"/>
            <a:ext cx="1128820" cy="1309432"/>
            <a:chOff x="7690706" y="2243687"/>
            <a:chExt cx="1128820" cy="1309432"/>
          </a:xfrm>
        </p:grpSpPr>
        <p:sp>
          <p:nvSpPr>
            <p:cNvPr id="16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7690706" y="2243687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8253621" y="2526689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8" name="标题 1"/>
          <p:cNvSpPr txBox="1"/>
          <p:nvPr>
            <p:custDataLst>
              <p:tags r:id="rId15"/>
            </p:custDataLst>
          </p:nvPr>
        </p:nvSpPr>
        <p:spPr>
          <a:xfrm>
            <a:off x="7494495" y="2526516"/>
            <a:ext cx="1521240" cy="743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6"/>
            </p:custDataLst>
          </p:nvPr>
        </p:nvSpPr>
        <p:spPr>
          <a:xfrm rot="5400000" flipV="1">
            <a:off x="-764071" y="4695734"/>
            <a:ext cx="2556256" cy="5080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7"/>
            </p:custDataLst>
          </p:nvPr>
        </p:nvSpPr>
        <p:spPr>
          <a:xfrm rot="5400000" flipV="1">
            <a:off x="10544395" y="4290620"/>
            <a:ext cx="2556256" cy="5080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8"/>
            </p:custDataLst>
          </p:nvPr>
        </p:nvSpPr>
        <p:spPr>
          <a:xfrm rot="5400000" flipV="1">
            <a:off x="10112576" y="5982478"/>
            <a:ext cx="1406324" cy="90077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爬虫功能与核心组件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3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45598" y="9112603"/>
            <a:ext cx="690687" cy="6906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119652" y="2780942"/>
            <a:ext cx="5719445" cy="10795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</p:cxnSp>
      <p:sp>
        <p:nvSpPr>
          <p:cNvPr id="5" name="标题 1"/>
          <p:cNvSpPr txBox="1"/>
          <p:nvPr/>
        </p:nvSpPr>
        <p:spPr>
          <a:xfrm>
            <a:off x="1645145" y="1796995"/>
            <a:ext cx="3888000" cy="8264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数据结构设计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28980" y="2948940"/>
            <a:ext cx="4500245" cy="3349625"/>
          </a:xfrm>
          <a:prstGeom prst="roundRect">
            <a:avLst>
              <a:gd name="adj" fmla="val 1114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7410" y="3213100"/>
            <a:ext cx="4178300" cy="29254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爬虫模块生成的职位数据以 JSON 格式存储，包含职位名称、公司、薪资、地点、经验要求、爬取时间等字段。这种结构简洁明了，易于存储与传输，方便后续数据管理和分析模块进行操作。
例如，一条职位数据示例为：“title”: “Python开发工程师”，“company”: “腾讯”，“salary”: “25K- 35K”，“location”: “深圳”，“experience”: “3- 5年”，“crawl_time”: “2023- 06- 01 14:30:22”，完整记录了职位的关键信息。</a:t>
            </a:r>
            <a:endParaRPr kumimoji="1" lang="zh-CN" altLang="en-US" sz="1300"/>
          </a:p>
        </p:txBody>
      </p:sp>
      <p:sp>
        <p:nvSpPr>
          <p:cNvPr id="8" name="标题 1"/>
          <p:cNvSpPr txBox="1"/>
          <p:nvPr/>
        </p:nvSpPr>
        <p:spPr>
          <a:xfrm>
            <a:off x="6649049" y="1796995"/>
            <a:ext cx="3888000" cy="8264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数据质量保障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77050" y="2949575"/>
            <a:ext cx="4799330" cy="3349625"/>
          </a:xfrm>
          <a:prstGeom prst="roundRect">
            <a:avLst>
              <a:gd name="adj" fmla="val 1225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75500" y="3240405"/>
            <a:ext cx="4104640" cy="284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在数据爬取过程中，注重数据质量保障。通过数据预处理和清洗，去除重复数据、纠正错误信息、补充缺失字段等操作，确保存储到数据库中的数据准确无误，为后续分析提供可靠的数据支持。
例如，在预处理环节，对薪资字段进行规范化处理，统一格式为“XK- XK”；对地点字段进行标准化，将模糊地点明确化，如将“深圳南山”统一为“深圳”，提升数据的一致性和准确性。</a:t>
            </a:r>
            <a:endParaRPr kumimoji="1" lang="zh-CN" altLang="en-US" sz="1300"/>
          </a:p>
        </p:txBody>
      </p:sp>
      <p:cxnSp>
        <p:nvCxnSpPr>
          <p:cNvPr id="11" name="标题 1"/>
          <p:cNvCxnSpPr/>
          <p:nvPr/>
        </p:nvCxnSpPr>
        <p:spPr>
          <a:xfrm flipV="1">
            <a:off x="6343049" y="2780942"/>
            <a:ext cx="5729605" cy="10795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</p:cxnSp>
      <p:sp>
        <p:nvSpPr>
          <p:cNvPr id="12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数据结构与示例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16200000" flipH="1">
            <a:off x="3248430" y="2508960"/>
            <a:ext cx="1123468" cy="7654835"/>
          </a:xfrm>
          <a:custGeom>
            <a:avLst/>
            <a:gdLst>
              <a:gd name="connsiteX0" fmla="*/ 0 w 1632425"/>
              <a:gd name="connsiteY0" fmla="*/ 0 h 4305844"/>
              <a:gd name="connsiteX1" fmla="*/ 1632425 w 1632425"/>
              <a:gd name="connsiteY1" fmla="*/ 0 h 4305844"/>
              <a:gd name="connsiteX2" fmla="*/ 1632425 w 1632425"/>
              <a:gd name="connsiteY2" fmla="*/ 2213914 h 4305844"/>
              <a:gd name="connsiteX3" fmla="*/ 1621876 w 1632425"/>
              <a:gd name="connsiteY3" fmla="*/ 2280792 h 4305844"/>
              <a:gd name="connsiteX4" fmla="*/ 967928 w 1632425"/>
              <a:gd name="connsiteY4" fmla="*/ 4305844 h 4305844"/>
              <a:gd name="connsiteX5" fmla="*/ 38211 w 1632425"/>
              <a:gd name="connsiteY5" fmla="*/ 58559 h 4305844"/>
            </a:gdLst>
            <a:ahLst/>
            <a:cxnLst/>
            <a:rect l="l" t="t" r="r" b="b"/>
            <a:pathLst>
              <a:path w="1632425" h="4305844">
                <a:moveTo>
                  <a:pt x="0" y="0"/>
                </a:moveTo>
                <a:lnTo>
                  <a:pt x="1632425" y="0"/>
                </a:lnTo>
                <a:lnTo>
                  <a:pt x="1632425" y="2213914"/>
                </a:lnTo>
                <a:lnTo>
                  <a:pt x="1621876" y="2280792"/>
                </a:lnTo>
                <a:cubicBezTo>
                  <a:pt x="1404534" y="3486853"/>
                  <a:pt x="967928" y="4305844"/>
                  <a:pt x="967928" y="4305844"/>
                </a:cubicBezTo>
                <a:cubicBezTo>
                  <a:pt x="1234844" y="2345395"/>
                  <a:pt x="544419" y="852956"/>
                  <a:pt x="38211" y="5855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0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16017" y="0"/>
            <a:ext cx="6648913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6000">
                <a:schemeClr val="accent1">
                  <a:alpha val="3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 l="825" t="30566" r="12247" b="15660"/>
          <a:stretch>
            <a:fillRect/>
          </a:stretch>
        </p:blipFill>
        <p:spPr>
          <a:xfrm>
            <a:off x="5958306" y="40662"/>
            <a:ext cx="6236109" cy="6858000"/>
          </a:xfrm>
          <a:custGeom>
            <a:avLst/>
            <a:gdLst>
              <a:gd name="connsiteX0" fmla="*/ 892098 w 7114674"/>
              <a:gd name="connsiteY0" fmla="*/ 0 h 6858000"/>
              <a:gd name="connsiteX1" fmla="*/ 2268896 w 7114674"/>
              <a:gd name="connsiteY1" fmla="*/ 0 h 6858000"/>
              <a:gd name="connsiteX2" fmla="*/ 3568393 w 7114674"/>
              <a:gd name="connsiteY2" fmla="*/ 0 h 6858000"/>
              <a:gd name="connsiteX3" fmla="*/ 7114674 w 7114674"/>
              <a:gd name="connsiteY3" fmla="*/ 0 h 6858000"/>
              <a:gd name="connsiteX4" fmla="*/ 7114674 w 7114674"/>
              <a:gd name="connsiteY4" fmla="*/ 6858000 h 6858000"/>
              <a:gd name="connsiteX5" fmla="*/ 2676295 w 7114674"/>
              <a:gd name="connsiteY5" fmla="*/ 6858000 h 6858000"/>
              <a:gd name="connsiteX6" fmla="*/ 2268896 w 7114674"/>
              <a:gd name="connsiteY6" fmla="*/ 6858000 h 6858000"/>
              <a:gd name="connsiteX7" fmla="*/ 0 w 7114674"/>
              <a:gd name="connsiteY7" fmla="*/ 6858000 h 6858000"/>
            </a:gdLst>
            <a:ahLst/>
            <a:cxnLst/>
            <a:rect l="l" t="t" r="r" b="b"/>
            <a:pathLst>
              <a:path w="7114674" h="6858000">
                <a:moveTo>
                  <a:pt x="892098" y="0"/>
                </a:moveTo>
                <a:lnTo>
                  <a:pt x="2268896" y="0"/>
                </a:lnTo>
                <a:lnTo>
                  <a:pt x="3568393" y="0"/>
                </a:lnTo>
                <a:lnTo>
                  <a:pt x="7114674" y="0"/>
                </a:lnTo>
                <a:lnTo>
                  <a:pt x="7114674" y="6858000"/>
                </a:lnTo>
                <a:lnTo>
                  <a:pt x="2676295" y="6858000"/>
                </a:lnTo>
                <a:lnTo>
                  <a:pt x="22688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349226">
            <a:off x="6188704" y="3576719"/>
            <a:ext cx="633046" cy="781334"/>
          </a:xfrm>
          <a:custGeom>
            <a:avLst/>
            <a:gdLst>
              <a:gd name="connsiteX0" fmla="*/ 2303469 w 3920370"/>
              <a:gd name="connsiteY0" fmla="*/ 4578370 h 4838700"/>
              <a:gd name="connsiteX1" fmla="*/ 2347919 w 3920370"/>
              <a:gd name="connsiteY1" fmla="*/ 4591896 h 4838700"/>
              <a:gd name="connsiteX2" fmla="*/ 2412246 w 3920370"/>
              <a:gd name="connsiteY2" fmla="*/ 4632210 h 4838700"/>
              <a:gd name="connsiteX3" fmla="*/ 2447171 w 3920370"/>
              <a:gd name="connsiteY3" fmla="*/ 4722620 h 4838700"/>
              <a:gd name="connsiteX4" fmla="*/ 2313575 w 3920370"/>
              <a:gd name="connsiteY4" fmla="*/ 4838700 h 4838700"/>
              <a:gd name="connsiteX5" fmla="*/ 2210467 w 3920370"/>
              <a:gd name="connsiteY5" fmla="*/ 4810125 h 4838700"/>
              <a:gd name="connsiteX6" fmla="*/ 2182081 w 3920370"/>
              <a:gd name="connsiteY6" fmla="*/ 4671511 h 4838700"/>
              <a:gd name="connsiteX7" fmla="*/ 2243971 w 3920370"/>
              <a:gd name="connsiteY7" fmla="*/ 4594245 h 4838700"/>
              <a:gd name="connsiteX8" fmla="*/ 2303469 w 3920370"/>
              <a:gd name="connsiteY8" fmla="*/ 4578370 h 4838700"/>
              <a:gd name="connsiteX9" fmla="*/ 1783892 w 3920370"/>
              <a:gd name="connsiteY9" fmla="*/ 3811516 h 4838700"/>
              <a:gd name="connsiteX10" fmla="*/ 1871547 w 3920370"/>
              <a:gd name="connsiteY10" fmla="*/ 3859489 h 4838700"/>
              <a:gd name="connsiteX11" fmla="*/ 1894298 w 3920370"/>
              <a:gd name="connsiteY11" fmla="*/ 3941429 h 4838700"/>
              <a:gd name="connsiteX12" fmla="*/ 1861488 w 3920370"/>
              <a:gd name="connsiteY12" fmla="*/ 4039984 h 4838700"/>
              <a:gd name="connsiteX13" fmla="*/ 1705070 w 3920370"/>
              <a:gd name="connsiteY13" fmla="*/ 4062806 h 4838700"/>
              <a:gd name="connsiteX14" fmla="*/ 1687792 w 3920370"/>
              <a:gd name="connsiteY14" fmla="*/ 3841492 h 4838700"/>
              <a:gd name="connsiteX15" fmla="*/ 1783892 w 3920370"/>
              <a:gd name="connsiteY15" fmla="*/ 3811516 h 4838700"/>
              <a:gd name="connsiteX16" fmla="*/ 3109459 w 3920370"/>
              <a:gd name="connsiteY16" fmla="*/ 3776598 h 4838700"/>
              <a:gd name="connsiteX17" fmla="*/ 3207828 w 3920370"/>
              <a:gd name="connsiteY17" fmla="*/ 3821445 h 4838700"/>
              <a:gd name="connsiteX18" fmla="*/ 3240638 w 3920370"/>
              <a:gd name="connsiteY18" fmla="*/ 3907170 h 4838700"/>
              <a:gd name="connsiteX19" fmla="*/ 3168731 w 3920370"/>
              <a:gd name="connsiteY19" fmla="*/ 4030764 h 4838700"/>
              <a:gd name="connsiteX20" fmla="*/ 2980413 w 3920370"/>
              <a:gd name="connsiteY20" fmla="*/ 3949320 h 4838700"/>
              <a:gd name="connsiteX21" fmla="*/ 3017825 w 3920370"/>
              <a:gd name="connsiteY21" fmla="*/ 3800538 h 4838700"/>
              <a:gd name="connsiteX22" fmla="*/ 3109459 w 3920370"/>
              <a:gd name="connsiteY22" fmla="*/ 3776598 h 4838700"/>
              <a:gd name="connsiteX23" fmla="*/ 3779922 w 3920370"/>
              <a:gd name="connsiteY23" fmla="*/ 3080556 h 4838700"/>
              <a:gd name="connsiteX24" fmla="*/ 3891185 w 3920370"/>
              <a:gd name="connsiteY24" fmla="*/ 3126609 h 4838700"/>
              <a:gd name="connsiteX25" fmla="*/ 3920370 w 3920370"/>
              <a:gd name="connsiteY25" fmla="*/ 3233499 h 4838700"/>
              <a:gd name="connsiteX26" fmla="*/ 3883485 w 3920370"/>
              <a:gd name="connsiteY26" fmla="*/ 3339235 h 4838700"/>
              <a:gd name="connsiteX27" fmla="*/ 3672070 w 3920370"/>
              <a:gd name="connsiteY27" fmla="*/ 3259484 h 4838700"/>
              <a:gd name="connsiteX28" fmla="*/ 3748920 w 3920370"/>
              <a:gd name="connsiteY28" fmla="*/ 3085165 h 4838700"/>
              <a:gd name="connsiteX29" fmla="*/ 3779922 w 3920370"/>
              <a:gd name="connsiteY29" fmla="*/ 3080556 h 4838700"/>
              <a:gd name="connsiteX30" fmla="*/ 1216069 w 3920370"/>
              <a:gd name="connsiteY30" fmla="*/ 3029232 h 4838700"/>
              <a:gd name="connsiteX31" fmla="*/ 1341383 w 3920370"/>
              <a:gd name="connsiteY31" fmla="*/ 3167577 h 4838700"/>
              <a:gd name="connsiteX32" fmla="*/ 1315983 w 3920370"/>
              <a:gd name="connsiteY32" fmla="*/ 3253418 h 4838700"/>
              <a:gd name="connsiteX33" fmla="*/ 1250300 w 3920370"/>
              <a:gd name="connsiteY33" fmla="*/ 3294941 h 4838700"/>
              <a:gd name="connsiteX34" fmla="*/ 1172675 w 3920370"/>
              <a:gd name="connsiteY34" fmla="*/ 3297381 h 4838700"/>
              <a:gd name="connsiteX35" fmla="*/ 1114886 w 3920370"/>
              <a:gd name="connsiteY35" fmla="*/ 3259015 h 4838700"/>
              <a:gd name="connsiteX36" fmla="*/ 1130073 w 3920370"/>
              <a:gd name="connsiteY36" fmla="*/ 3045107 h 4838700"/>
              <a:gd name="connsiteX37" fmla="*/ 1216069 w 3920370"/>
              <a:gd name="connsiteY37" fmla="*/ 3029232 h 4838700"/>
              <a:gd name="connsiteX38" fmla="*/ 2563576 w 3920370"/>
              <a:gd name="connsiteY38" fmla="*/ 3009900 h 4838700"/>
              <a:gd name="connsiteX39" fmla="*/ 2664047 w 3920370"/>
              <a:gd name="connsiteY39" fmla="*/ 3047023 h 4838700"/>
              <a:gd name="connsiteX40" fmla="*/ 2470328 w 3920370"/>
              <a:gd name="connsiteY40" fmla="*/ 3235056 h 4838700"/>
              <a:gd name="connsiteX41" fmla="*/ 2468226 w 3920370"/>
              <a:gd name="connsiteY41" fmla="*/ 3047931 h 4838700"/>
              <a:gd name="connsiteX42" fmla="*/ 2563576 w 3920370"/>
              <a:gd name="connsiteY42" fmla="*/ 3009900 h 4838700"/>
              <a:gd name="connsiteX43" fmla="*/ 3261019 w 3920370"/>
              <a:gd name="connsiteY43" fmla="*/ 2322939 h 4838700"/>
              <a:gd name="connsiteX44" fmla="*/ 3351350 w 3920370"/>
              <a:gd name="connsiteY44" fmla="*/ 2358226 h 4838700"/>
              <a:gd name="connsiteX45" fmla="*/ 3380198 w 3920370"/>
              <a:gd name="connsiteY45" fmla="*/ 2443951 h 4838700"/>
              <a:gd name="connsiteX46" fmla="*/ 3296066 w 3920370"/>
              <a:gd name="connsiteY46" fmla="*/ 2578258 h 4838700"/>
              <a:gd name="connsiteX47" fmla="*/ 3195088 w 3920370"/>
              <a:gd name="connsiteY47" fmla="*/ 2564128 h 4838700"/>
              <a:gd name="connsiteX48" fmla="*/ 3128789 w 3920370"/>
              <a:gd name="connsiteY48" fmla="*/ 2504422 h 4838700"/>
              <a:gd name="connsiteX49" fmla="*/ 3167541 w 3920370"/>
              <a:gd name="connsiteY49" fmla="*/ 2349550 h 4838700"/>
              <a:gd name="connsiteX50" fmla="*/ 3261019 w 3920370"/>
              <a:gd name="connsiteY50" fmla="*/ 2322939 h 4838700"/>
              <a:gd name="connsiteX51" fmla="*/ 671277 w 3920370"/>
              <a:gd name="connsiteY51" fmla="*/ 2259628 h 4838700"/>
              <a:gd name="connsiteX52" fmla="*/ 761045 w 3920370"/>
              <a:gd name="connsiteY52" fmla="*/ 2297658 h 4838700"/>
              <a:gd name="connsiteX53" fmla="*/ 796170 w 3920370"/>
              <a:gd name="connsiteY53" fmla="*/ 2386270 h 4838700"/>
              <a:gd name="connsiteX54" fmla="*/ 657205 w 3920370"/>
              <a:gd name="connsiteY54" fmla="*/ 2508250 h 4838700"/>
              <a:gd name="connsiteX55" fmla="*/ 542170 w 3920370"/>
              <a:gd name="connsiteY55" fmla="*/ 2392865 h 4838700"/>
              <a:gd name="connsiteX56" fmla="*/ 581244 w 3920370"/>
              <a:gd name="connsiteY56" fmla="*/ 2293479 h 4838700"/>
              <a:gd name="connsiteX57" fmla="*/ 671277 w 3920370"/>
              <a:gd name="connsiteY57" fmla="*/ 2259628 h 4838700"/>
              <a:gd name="connsiteX58" fmla="*/ 2020673 w 3920370"/>
              <a:gd name="connsiteY58" fmla="*/ 2216655 h 4838700"/>
              <a:gd name="connsiteX59" fmla="*/ 2109877 w 3920370"/>
              <a:gd name="connsiteY59" fmla="*/ 2261016 h 4838700"/>
              <a:gd name="connsiteX60" fmla="*/ 2146231 w 3920370"/>
              <a:gd name="connsiteY60" fmla="*/ 2364343 h 4838700"/>
              <a:gd name="connsiteX61" fmla="*/ 2102523 w 3920370"/>
              <a:gd name="connsiteY61" fmla="*/ 2453634 h 4838700"/>
              <a:gd name="connsiteX62" fmla="*/ 2008059 w 3920370"/>
              <a:gd name="connsiteY62" fmla="*/ 2482787 h 4838700"/>
              <a:gd name="connsiteX63" fmla="*/ 1923921 w 3920370"/>
              <a:gd name="connsiteY63" fmla="*/ 2454275 h 4838700"/>
              <a:gd name="connsiteX64" fmla="*/ 1881954 w 3920370"/>
              <a:gd name="connsiteY64" fmla="*/ 2337099 h 4838700"/>
              <a:gd name="connsiteX65" fmla="*/ 1959436 w 3920370"/>
              <a:gd name="connsiteY65" fmla="*/ 2229557 h 4838700"/>
              <a:gd name="connsiteX66" fmla="*/ 1991411 w 3920370"/>
              <a:gd name="connsiteY66" fmla="*/ 2216657 h 4838700"/>
              <a:gd name="connsiteX67" fmla="*/ 2020673 w 3920370"/>
              <a:gd name="connsiteY67" fmla="*/ 2216655 h 4838700"/>
              <a:gd name="connsiteX68" fmla="*/ 2697998 w 3920370"/>
              <a:gd name="connsiteY68" fmla="*/ 1531950 h 4838700"/>
              <a:gd name="connsiteX69" fmla="*/ 2758450 w 3920370"/>
              <a:gd name="connsiteY69" fmla="*/ 1549449 h 4838700"/>
              <a:gd name="connsiteX70" fmla="*/ 2837852 w 3920370"/>
              <a:gd name="connsiteY70" fmla="*/ 1662161 h 4838700"/>
              <a:gd name="connsiteX71" fmla="*/ 2809357 w 3920370"/>
              <a:gd name="connsiteY71" fmla="*/ 1762702 h 4838700"/>
              <a:gd name="connsiteX72" fmla="*/ 2713449 w 3920370"/>
              <a:gd name="connsiteY72" fmla="*/ 1803400 h 4838700"/>
              <a:gd name="connsiteX73" fmla="*/ 2575139 w 3920370"/>
              <a:gd name="connsiteY73" fmla="*/ 1673024 h 4838700"/>
              <a:gd name="connsiteX74" fmla="*/ 2661473 w 3920370"/>
              <a:gd name="connsiteY74" fmla="*/ 1539106 h 4838700"/>
              <a:gd name="connsiteX75" fmla="*/ 2697998 w 3920370"/>
              <a:gd name="connsiteY75" fmla="*/ 1531950 h 4838700"/>
              <a:gd name="connsiteX76" fmla="*/ 110787 w 3920370"/>
              <a:gd name="connsiteY76" fmla="*/ 1468054 h 4838700"/>
              <a:gd name="connsiteX77" fmla="*/ 188245 w 3920370"/>
              <a:gd name="connsiteY77" fmla="*/ 1501068 h 4838700"/>
              <a:gd name="connsiteX78" fmla="*/ 211795 w 3920370"/>
              <a:gd name="connsiteY78" fmla="*/ 1721008 h 4838700"/>
              <a:gd name="connsiteX79" fmla="*/ 43695 w 3920370"/>
              <a:gd name="connsiteY79" fmla="*/ 1721704 h 4838700"/>
              <a:gd name="connsiteX80" fmla="*/ 2614 w 3920370"/>
              <a:gd name="connsiteY80" fmla="*/ 1616262 h 4838700"/>
              <a:gd name="connsiteX81" fmla="*/ 53220 w 3920370"/>
              <a:gd name="connsiteY81" fmla="*/ 1481905 h 4838700"/>
              <a:gd name="connsiteX82" fmla="*/ 110787 w 3920370"/>
              <a:gd name="connsiteY82" fmla="*/ 1468054 h 4838700"/>
              <a:gd name="connsiteX83" fmla="*/ 1435247 w 3920370"/>
              <a:gd name="connsiteY83" fmla="*/ 1439595 h 4838700"/>
              <a:gd name="connsiteX84" fmla="*/ 1463400 w 3920370"/>
              <a:gd name="connsiteY84" fmla="*/ 1441591 h 4838700"/>
              <a:gd name="connsiteX85" fmla="*/ 1557591 w 3920370"/>
              <a:gd name="connsiteY85" fmla="*/ 1483624 h 4838700"/>
              <a:gd name="connsiteX86" fmla="*/ 1600503 w 3920370"/>
              <a:gd name="connsiteY86" fmla="*/ 1579689 h 4838700"/>
              <a:gd name="connsiteX87" fmla="*/ 1561625 w 3920370"/>
              <a:gd name="connsiteY87" fmla="*/ 1678807 h 4838700"/>
              <a:gd name="connsiteX88" fmla="*/ 1380963 w 3920370"/>
              <a:gd name="connsiteY88" fmla="*/ 1683318 h 4838700"/>
              <a:gd name="connsiteX89" fmla="*/ 1342270 w 3920370"/>
              <a:gd name="connsiteY89" fmla="*/ 1579694 h 4838700"/>
              <a:gd name="connsiteX90" fmla="*/ 1377195 w 3920370"/>
              <a:gd name="connsiteY90" fmla="*/ 1474261 h 4838700"/>
              <a:gd name="connsiteX91" fmla="*/ 1435247 w 3920370"/>
              <a:gd name="connsiteY91" fmla="*/ 1439595 h 4838700"/>
              <a:gd name="connsiteX92" fmla="*/ 2161179 w 3920370"/>
              <a:gd name="connsiteY92" fmla="*/ 757909 h 4838700"/>
              <a:gd name="connsiteX93" fmla="*/ 2203052 w 3920370"/>
              <a:gd name="connsiteY93" fmla="*/ 769007 h 4838700"/>
              <a:gd name="connsiteX94" fmla="*/ 2286233 w 3920370"/>
              <a:gd name="connsiteY94" fmla="*/ 851444 h 4838700"/>
              <a:gd name="connsiteX95" fmla="*/ 2289477 w 3920370"/>
              <a:gd name="connsiteY95" fmla="*/ 941662 h 4838700"/>
              <a:gd name="connsiteX96" fmla="*/ 2022142 w 3920370"/>
              <a:gd name="connsiteY96" fmla="*/ 893430 h 4838700"/>
              <a:gd name="connsiteX97" fmla="*/ 2119082 w 3920370"/>
              <a:gd name="connsiteY97" fmla="*/ 769266 h 4838700"/>
              <a:gd name="connsiteX98" fmla="*/ 2161179 w 3920370"/>
              <a:gd name="connsiteY98" fmla="*/ 757909 h 4838700"/>
              <a:gd name="connsiteX99" fmla="*/ 920369 w 3920370"/>
              <a:gd name="connsiteY99" fmla="*/ 670763 h 4838700"/>
              <a:gd name="connsiteX100" fmla="*/ 1012397 w 3920370"/>
              <a:gd name="connsiteY100" fmla="*/ 709573 h 4838700"/>
              <a:gd name="connsiteX101" fmla="*/ 1036277 w 3920370"/>
              <a:gd name="connsiteY101" fmla="*/ 855930 h 4838700"/>
              <a:gd name="connsiteX102" fmla="*/ 835249 w 3920370"/>
              <a:gd name="connsiteY102" fmla="*/ 906925 h 4838700"/>
              <a:gd name="connsiteX103" fmla="*/ 796170 w 3920370"/>
              <a:gd name="connsiteY103" fmla="*/ 809191 h 4838700"/>
              <a:gd name="connsiteX104" fmla="*/ 830296 w 3920370"/>
              <a:gd name="connsiteY104" fmla="*/ 708720 h 4838700"/>
              <a:gd name="connsiteX105" fmla="*/ 920369 w 3920370"/>
              <a:gd name="connsiteY105" fmla="*/ 670763 h 4838700"/>
              <a:gd name="connsiteX106" fmla="*/ 1603796 w 3920370"/>
              <a:gd name="connsiteY106" fmla="*/ 0 h 4838700"/>
              <a:gd name="connsiteX107" fmla="*/ 1737478 w 3920370"/>
              <a:gd name="connsiteY107" fmla="*/ 66454 h 4838700"/>
              <a:gd name="connsiteX108" fmla="*/ 1747990 w 3920370"/>
              <a:gd name="connsiteY108" fmla="*/ 154045 h 4838700"/>
              <a:gd name="connsiteX109" fmla="*/ 1635162 w 3920370"/>
              <a:gd name="connsiteY109" fmla="*/ 260099 h 4838700"/>
              <a:gd name="connsiteX110" fmla="*/ 1495096 w 3920370"/>
              <a:gd name="connsiteY110" fmla="*/ 191293 h 4838700"/>
              <a:gd name="connsiteX111" fmla="*/ 1509585 w 3920370"/>
              <a:gd name="connsiteY111" fmla="*/ 29394 h 4838700"/>
              <a:gd name="connsiteX112" fmla="*/ 1603796 w 3920370"/>
              <a:gd name="connsiteY112" fmla="*/ 0 h 4838700"/>
            </a:gdLst>
            <a:ahLst/>
            <a:cxnLst/>
            <a:rect l="l" t="t" r="r" b="b"/>
            <a:pathLst>
              <a:path w="3920370" h="4838700">
                <a:moveTo>
                  <a:pt x="2303469" y="4578370"/>
                </a:moveTo>
                <a:cubicBezTo>
                  <a:pt x="2311746" y="4581851"/>
                  <a:pt x="2331748" y="4587938"/>
                  <a:pt x="2347919" y="4591896"/>
                </a:cubicBezTo>
                <a:cubicBezTo>
                  <a:pt x="2364090" y="4595854"/>
                  <a:pt x="2393037" y="4613995"/>
                  <a:pt x="2412246" y="4632210"/>
                </a:cubicBezTo>
                <a:cubicBezTo>
                  <a:pt x="2440291" y="4658803"/>
                  <a:pt x="2447171" y="4676615"/>
                  <a:pt x="2447171" y="4722620"/>
                </a:cubicBezTo>
                <a:cubicBezTo>
                  <a:pt x="2447171" y="4809539"/>
                  <a:pt x="2413609" y="4838700"/>
                  <a:pt x="2313575" y="4838700"/>
                </a:cubicBezTo>
                <a:cubicBezTo>
                  <a:pt x="2248103" y="4838700"/>
                  <a:pt x="2231137" y="4833998"/>
                  <a:pt x="2210467" y="4810125"/>
                </a:cubicBezTo>
                <a:cubicBezTo>
                  <a:pt x="2169700" y="4763041"/>
                  <a:pt x="2163178" y="4731192"/>
                  <a:pt x="2182081" y="4671511"/>
                </a:cubicBezTo>
                <a:cubicBezTo>
                  <a:pt x="2195361" y="4629584"/>
                  <a:pt x="2210124" y="4611153"/>
                  <a:pt x="2243971" y="4594245"/>
                </a:cubicBezTo>
                <a:cubicBezTo>
                  <a:pt x="2268419" y="4582032"/>
                  <a:pt x="2295193" y="4574888"/>
                  <a:pt x="2303469" y="4578370"/>
                </a:cubicBezTo>
                <a:close/>
                <a:moveTo>
                  <a:pt x="1783892" y="3811516"/>
                </a:moveTo>
                <a:cubicBezTo>
                  <a:pt x="1817262" y="3814784"/>
                  <a:pt x="1849224" y="3831044"/>
                  <a:pt x="1871547" y="3859489"/>
                </a:cubicBezTo>
                <a:cubicBezTo>
                  <a:pt x="1880335" y="3870687"/>
                  <a:pt x="1890573" y="3907560"/>
                  <a:pt x="1894298" y="3941429"/>
                </a:cubicBezTo>
                <a:cubicBezTo>
                  <a:pt x="1900525" y="3998054"/>
                  <a:pt x="1897885" y="4005983"/>
                  <a:pt x="1861488" y="4039984"/>
                </a:cubicBezTo>
                <a:cubicBezTo>
                  <a:pt x="1803863" y="4093813"/>
                  <a:pt x="1766487" y="4099267"/>
                  <a:pt x="1705070" y="4062806"/>
                </a:cubicBezTo>
                <a:cubicBezTo>
                  <a:pt x="1609424" y="4006026"/>
                  <a:pt x="1602201" y="3913512"/>
                  <a:pt x="1687792" y="3841492"/>
                </a:cubicBezTo>
                <a:cubicBezTo>
                  <a:pt x="1715745" y="3817971"/>
                  <a:pt x="1750522" y="3808248"/>
                  <a:pt x="1783892" y="3811516"/>
                </a:cubicBezTo>
                <a:close/>
                <a:moveTo>
                  <a:pt x="3109459" y="3776598"/>
                </a:moveTo>
                <a:cubicBezTo>
                  <a:pt x="3144320" y="3780434"/>
                  <a:pt x="3180304" y="3795734"/>
                  <a:pt x="3207828" y="3821445"/>
                </a:cubicBezTo>
                <a:cubicBezTo>
                  <a:pt x="3242196" y="3853550"/>
                  <a:pt x="3246418" y="3864580"/>
                  <a:pt x="3240638" y="3907170"/>
                </a:cubicBezTo>
                <a:cubicBezTo>
                  <a:pt x="3234309" y="3953818"/>
                  <a:pt x="3215876" y="3985500"/>
                  <a:pt x="3168731" y="4030764"/>
                </a:cubicBezTo>
                <a:cubicBezTo>
                  <a:pt x="3118468" y="4079020"/>
                  <a:pt x="3015733" y="4034589"/>
                  <a:pt x="2980413" y="3949320"/>
                </a:cubicBezTo>
                <a:cubicBezTo>
                  <a:pt x="2959523" y="3898886"/>
                  <a:pt x="2974787" y="3838184"/>
                  <a:pt x="3017825" y="3800538"/>
                </a:cubicBezTo>
                <a:cubicBezTo>
                  <a:pt x="3040859" y="3780390"/>
                  <a:pt x="3074597" y="3772762"/>
                  <a:pt x="3109459" y="3776598"/>
                </a:cubicBezTo>
                <a:close/>
                <a:moveTo>
                  <a:pt x="3779922" y="3080556"/>
                </a:moveTo>
                <a:cubicBezTo>
                  <a:pt x="3815843" y="3081926"/>
                  <a:pt x="3863123" y="3100246"/>
                  <a:pt x="3891185" y="3126609"/>
                </a:cubicBezTo>
                <a:cubicBezTo>
                  <a:pt x="3915601" y="3149548"/>
                  <a:pt x="3920370" y="3167012"/>
                  <a:pt x="3920370" y="3233499"/>
                </a:cubicBezTo>
                <a:cubicBezTo>
                  <a:pt x="3920370" y="3306724"/>
                  <a:pt x="3917471" y="3315035"/>
                  <a:pt x="3883485" y="3339235"/>
                </a:cubicBezTo>
                <a:cubicBezTo>
                  <a:pt x="3807832" y="3393105"/>
                  <a:pt x="3694917" y="3350510"/>
                  <a:pt x="3672070" y="3259484"/>
                </a:cubicBezTo>
                <a:cubicBezTo>
                  <a:pt x="3656835" y="3198780"/>
                  <a:pt x="3696883" y="3107938"/>
                  <a:pt x="3748920" y="3085165"/>
                </a:cubicBezTo>
                <a:cubicBezTo>
                  <a:pt x="3757237" y="3081525"/>
                  <a:pt x="3767948" y="3080099"/>
                  <a:pt x="3779922" y="3080556"/>
                </a:cubicBezTo>
                <a:close/>
                <a:moveTo>
                  <a:pt x="1216069" y="3029232"/>
                </a:moveTo>
                <a:cubicBezTo>
                  <a:pt x="1296606" y="3037665"/>
                  <a:pt x="1334180" y="3079146"/>
                  <a:pt x="1341383" y="3167577"/>
                </a:cubicBezTo>
                <a:cubicBezTo>
                  <a:pt x="1346299" y="3227931"/>
                  <a:pt x="1343755" y="3236530"/>
                  <a:pt x="1315983" y="3253418"/>
                </a:cubicBezTo>
                <a:cubicBezTo>
                  <a:pt x="1299008" y="3263741"/>
                  <a:pt x="1269451" y="3282426"/>
                  <a:pt x="1250300" y="3294941"/>
                </a:cubicBezTo>
                <a:cubicBezTo>
                  <a:pt x="1217914" y="3316104"/>
                  <a:pt x="1212490" y="3316275"/>
                  <a:pt x="1172675" y="3297381"/>
                </a:cubicBezTo>
                <a:cubicBezTo>
                  <a:pt x="1149132" y="3286209"/>
                  <a:pt x="1123127" y="3268945"/>
                  <a:pt x="1114886" y="3259015"/>
                </a:cubicBezTo>
                <a:cubicBezTo>
                  <a:pt x="1070023" y="3204958"/>
                  <a:pt x="1078507" y="3085449"/>
                  <a:pt x="1130073" y="3045107"/>
                </a:cubicBezTo>
                <a:cubicBezTo>
                  <a:pt x="1150690" y="3028978"/>
                  <a:pt x="1173471" y="3024772"/>
                  <a:pt x="1216069" y="3029232"/>
                </a:cubicBezTo>
                <a:close/>
                <a:moveTo>
                  <a:pt x="2563576" y="3009900"/>
                </a:moveTo>
                <a:cubicBezTo>
                  <a:pt x="2616659" y="3009900"/>
                  <a:pt x="2632939" y="3015916"/>
                  <a:pt x="2664047" y="3047023"/>
                </a:cubicBezTo>
                <a:cubicBezTo>
                  <a:pt x="2786195" y="3169171"/>
                  <a:pt x="2597927" y="3351912"/>
                  <a:pt x="2470328" y="3235056"/>
                </a:cubicBezTo>
                <a:cubicBezTo>
                  <a:pt x="2410357" y="3180134"/>
                  <a:pt x="2409654" y="3117541"/>
                  <a:pt x="2468226" y="3047931"/>
                </a:cubicBezTo>
                <a:cubicBezTo>
                  <a:pt x="2495895" y="3015050"/>
                  <a:pt x="2508806" y="3009900"/>
                  <a:pt x="2563576" y="3009900"/>
                </a:cubicBezTo>
                <a:close/>
                <a:moveTo>
                  <a:pt x="3261019" y="2322939"/>
                </a:moveTo>
                <a:cubicBezTo>
                  <a:pt x="3295094" y="2324547"/>
                  <a:pt x="3328643" y="2336472"/>
                  <a:pt x="3351350" y="2358226"/>
                </a:cubicBezTo>
                <a:cubicBezTo>
                  <a:pt x="3382144" y="2387728"/>
                  <a:pt x="3386052" y="2399344"/>
                  <a:pt x="3380198" y="2443951"/>
                </a:cubicBezTo>
                <a:cubicBezTo>
                  <a:pt x="3369889" y="2522489"/>
                  <a:pt x="3346343" y="2560077"/>
                  <a:pt x="3296066" y="2578258"/>
                </a:cubicBezTo>
                <a:cubicBezTo>
                  <a:pt x="3255031" y="2593096"/>
                  <a:pt x="3245708" y="2591792"/>
                  <a:pt x="3195088" y="2564128"/>
                </a:cubicBezTo>
                <a:cubicBezTo>
                  <a:pt x="3164416" y="2547365"/>
                  <a:pt x="3134581" y="2520497"/>
                  <a:pt x="3128789" y="2504422"/>
                </a:cubicBezTo>
                <a:cubicBezTo>
                  <a:pt x="3111658" y="2456876"/>
                  <a:pt x="3131399" y="2377979"/>
                  <a:pt x="3167541" y="2349550"/>
                </a:cubicBezTo>
                <a:cubicBezTo>
                  <a:pt x="3192346" y="2330039"/>
                  <a:pt x="3226945" y="2321331"/>
                  <a:pt x="3261019" y="2322939"/>
                </a:cubicBezTo>
                <a:close/>
                <a:moveTo>
                  <a:pt x="671277" y="2259628"/>
                </a:moveTo>
                <a:cubicBezTo>
                  <a:pt x="702415" y="2260352"/>
                  <a:pt x="733509" y="2273056"/>
                  <a:pt x="761045" y="2297658"/>
                </a:cubicBezTo>
                <a:cubicBezTo>
                  <a:pt x="798038" y="2330712"/>
                  <a:pt x="801834" y="2340287"/>
                  <a:pt x="796170" y="2386270"/>
                </a:cubicBezTo>
                <a:cubicBezTo>
                  <a:pt x="786567" y="2464231"/>
                  <a:pt x="736419" y="2508250"/>
                  <a:pt x="657205" y="2508250"/>
                </a:cubicBezTo>
                <a:cubicBezTo>
                  <a:pt x="570084" y="2508250"/>
                  <a:pt x="542170" y="2480251"/>
                  <a:pt x="542170" y="2392865"/>
                </a:cubicBezTo>
                <a:cubicBezTo>
                  <a:pt x="542170" y="2334190"/>
                  <a:pt x="546772" y="2322486"/>
                  <a:pt x="581244" y="2293479"/>
                </a:cubicBezTo>
                <a:cubicBezTo>
                  <a:pt x="608956" y="2270161"/>
                  <a:pt x="640139" y="2258904"/>
                  <a:pt x="671277" y="2259628"/>
                </a:cubicBezTo>
                <a:close/>
                <a:moveTo>
                  <a:pt x="2020673" y="2216655"/>
                </a:moveTo>
                <a:cubicBezTo>
                  <a:pt x="2051260" y="2220602"/>
                  <a:pt x="2084615" y="2236146"/>
                  <a:pt x="2109877" y="2261016"/>
                </a:cubicBezTo>
                <a:cubicBezTo>
                  <a:pt x="2142177" y="2292813"/>
                  <a:pt x="2147099" y="2306802"/>
                  <a:pt x="2146231" y="2364343"/>
                </a:cubicBezTo>
                <a:cubicBezTo>
                  <a:pt x="2145293" y="2426494"/>
                  <a:pt x="2142404" y="2432396"/>
                  <a:pt x="2102523" y="2453634"/>
                </a:cubicBezTo>
                <a:cubicBezTo>
                  <a:pt x="2079036" y="2466141"/>
                  <a:pt x="2036527" y="2479260"/>
                  <a:pt x="2008059" y="2482787"/>
                </a:cubicBezTo>
                <a:cubicBezTo>
                  <a:pt x="1963539" y="2488303"/>
                  <a:pt x="1951768" y="2484314"/>
                  <a:pt x="1923921" y="2454275"/>
                </a:cubicBezTo>
                <a:cubicBezTo>
                  <a:pt x="1881941" y="2408991"/>
                  <a:pt x="1872161" y="2381685"/>
                  <a:pt x="1881954" y="2337099"/>
                </a:cubicBezTo>
                <a:cubicBezTo>
                  <a:pt x="1890122" y="2299912"/>
                  <a:pt x="1916595" y="2263168"/>
                  <a:pt x="1959436" y="2229557"/>
                </a:cubicBezTo>
                <a:cubicBezTo>
                  <a:pt x="1968197" y="2222684"/>
                  <a:pt x="1979173" y="2218450"/>
                  <a:pt x="1991411" y="2216657"/>
                </a:cubicBezTo>
                <a:cubicBezTo>
                  <a:pt x="2000589" y="2215311"/>
                  <a:pt x="2010477" y="2215339"/>
                  <a:pt x="2020673" y="2216655"/>
                </a:cubicBezTo>
                <a:close/>
                <a:moveTo>
                  <a:pt x="2697998" y="1531950"/>
                </a:moveTo>
                <a:cubicBezTo>
                  <a:pt x="2712763" y="1533525"/>
                  <a:pt x="2731515" y="1539209"/>
                  <a:pt x="2758450" y="1549449"/>
                </a:cubicBezTo>
                <a:cubicBezTo>
                  <a:pt x="2811757" y="1569717"/>
                  <a:pt x="2831688" y="1598009"/>
                  <a:pt x="2837852" y="1662161"/>
                </a:cubicBezTo>
                <a:cubicBezTo>
                  <a:pt x="2842768" y="1713319"/>
                  <a:pt x="2838632" y="1727911"/>
                  <a:pt x="2809357" y="1762702"/>
                </a:cubicBezTo>
                <a:cubicBezTo>
                  <a:pt x="2779480" y="1798209"/>
                  <a:pt x="2767247" y="1803400"/>
                  <a:pt x="2713449" y="1803400"/>
                </a:cubicBezTo>
                <a:cubicBezTo>
                  <a:pt x="2624001" y="1803400"/>
                  <a:pt x="2584804" y="1766452"/>
                  <a:pt x="2575139" y="1673024"/>
                </a:cubicBezTo>
                <a:cubicBezTo>
                  <a:pt x="2567421" y="1598422"/>
                  <a:pt x="2573763" y="1588584"/>
                  <a:pt x="2661473" y="1539106"/>
                </a:cubicBezTo>
                <a:cubicBezTo>
                  <a:pt x="2672458" y="1532910"/>
                  <a:pt x="2683234" y="1530375"/>
                  <a:pt x="2697998" y="1531950"/>
                </a:cubicBezTo>
                <a:close/>
                <a:moveTo>
                  <a:pt x="110787" y="1468054"/>
                </a:moveTo>
                <a:cubicBezTo>
                  <a:pt x="130386" y="1470835"/>
                  <a:pt x="153300" y="1481428"/>
                  <a:pt x="188245" y="1501068"/>
                </a:cubicBezTo>
                <a:cubicBezTo>
                  <a:pt x="272344" y="1548334"/>
                  <a:pt x="283851" y="1655799"/>
                  <a:pt x="211795" y="1721008"/>
                </a:cubicBezTo>
                <a:cubicBezTo>
                  <a:pt x="182319" y="1747684"/>
                  <a:pt x="90831" y="1748063"/>
                  <a:pt x="43695" y="1721704"/>
                </a:cubicBezTo>
                <a:cubicBezTo>
                  <a:pt x="12171" y="1704075"/>
                  <a:pt x="8171" y="1693807"/>
                  <a:pt x="2614" y="1616262"/>
                </a:cubicBezTo>
                <a:cubicBezTo>
                  <a:pt x="-4274" y="1520119"/>
                  <a:pt x="-760" y="1510790"/>
                  <a:pt x="53220" y="1481905"/>
                </a:cubicBezTo>
                <a:cubicBezTo>
                  <a:pt x="74904" y="1470302"/>
                  <a:pt x="91188" y="1465272"/>
                  <a:pt x="110787" y="1468054"/>
                </a:cubicBezTo>
                <a:close/>
                <a:moveTo>
                  <a:pt x="1435247" y="1439595"/>
                </a:moveTo>
                <a:cubicBezTo>
                  <a:pt x="1443044" y="1439455"/>
                  <a:pt x="1452143" y="1440228"/>
                  <a:pt x="1463400" y="1441591"/>
                </a:cubicBezTo>
                <a:cubicBezTo>
                  <a:pt x="1494116" y="1445310"/>
                  <a:pt x="1531887" y="1462166"/>
                  <a:pt x="1557591" y="1483624"/>
                </a:cubicBezTo>
                <a:cubicBezTo>
                  <a:pt x="1595274" y="1515083"/>
                  <a:pt x="1600503" y="1526789"/>
                  <a:pt x="1600503" y="1579689"/>
                </a:cubicBezTo>
                <a:cubicBezTo>
                  <a:pt x="1600503" y="1629956"/>
                  <a:pt x="1594067" y="1646364"/>
                  <a:pt x="1561625" y="1678807"/>
                </a:cubicBezTo>
                <a:cubicBezTo>
                  <a:pt x="1507023" y="1733409"/>
                  <a:pt x="1435120" y="1735204"/>
                  <a:pt x="1380963" y="1683318"/>
                </a:cubicBezTo>
                <a:cubicBezTo>
                  <a:pt x="1347477" y="1651237"/>
                  <a:pt x="1342270" y="1637291"/>
                  <a:pt x="1342270" y="1579694"/>
                </a:cubicBezTo>
                <a:cubicBezTo>
                  <a:pt x="1342270" y="1524983"/>
                  <a:pt x="1348484" y="1506223"/>
                  <a:pt x="1377195" y="1474261"/>
                </a:cubicBezTo>
                <a:cubicBezTo>
                  <a:pt x="1400194" y="1448658"/>
                  <a:pt x="1411857" y="1440016"/>
                  <a:pt x="1435247" y="1439595"/>
                </a:cubicBezTo>
                <a:close/>
                <a:moveTo>
                  <a:pt x="2161179" y="757909"/>
                </a:moveTo>
                <a:cubicBezTo>
                  <a:pt x="2173243" y="757871"/>
                  <a:pt x="2185268" y="761577"/>
                  <a:pt x="2203052" y="769007"/>
                </a:cubicBezTo>
                <a:cubicBezTo>
                  <a:pt x="2253833" y="790225"/>
                  <a:pt x="2258275" y="794628"/>
                  <a:pt x="2286233" y="851444"/>
                </a:cubicBezTo>
                <a:cubicBezTo>
                  <a:pt x="2306289" y="892206"/>
                  <a:pt x="2306595" y="900693"/>
                  <a:pt x="2289477" y="941662"/>
                </a:cubicBezTo>
                <a:cubicBezTo>
                  <a:pt x="2230485" y="1082849"/>
                  <a:pt x="2037016" y="1047944"/>
                  <a:pt x="2022142" y="893430"/>
                </a:cubicBezTo>
                <a:cubicBezTo>
                  <a:pt x="2015618" y="825644"/>
                  <a:pt x="2030582" y="806477"/>
                  <a:pt x="2119082" y="769266"/>
                </a:cubicBezTo>
                <a:cubicBezTo>
                  <a:pt x="2137016" y="761726"/>
                  <a:pt x="2149116" y="757946"/>
                  <a:pt x="2161179" y="757909"/>
                </a:cubicBezTo>
                <a:close/>
                <a:moveTo>
                  <a:pt x="920369" y="670763"/>
                </a:moveTo>
                <a:cubicBezTo>
                  <a:pt x="953367" y="670917"/>
                  <a:pt x="986690" y="683867"/>
                  <a:pt x="1012397" y="709573"/>
                </a:cubicBezTo>
                <a:cubicBezTo>
                  <a:pt x="1066287" y="763463"/>
                  <a:pt x="1073717" y="809000"/>
                  <a:pt x="1036277" y="855930"/>
                </a:cubicBezTo>
                <a:cubicBezTo>
                  <a:pt x="952388" y="961085"/>
                  <a:pt x="911838" y="971371"/>
                  <a:pt x="835249" y="906925"/>
                </a:cubicBezTo>
                <a:cubicBezTo>
                  <a:pt x="801005" y="878111"/>
                  <a:pt x="796170" y="866018"/>
                  <a:pt x="796170" y="809191"/>
                </a:cubicBezTo>
                <a:cubicBezTo>
                  <a:pt x="796170" y="756116"/>
                  <a:pt x="802367" y="737872"/>
                  <a:pt x="830296" y="708720"/>
                </a:cubicBezTo>
                <a:cubicBezTo>
                  <a:pt x="854699" y="683248"/>
                  <a:pt x="887371" y="670608"/>
                  <a:pt x="920369" y="670763"/>
                </a:cubicBezTo>
                <a:close/>
                <a:moveTo>
                  <a:pt x="1603796" y="0"/>
                </a:moveTo>
                <a:cubicBezTo>
                  <a:pt x="1692839" y="0"/>
                  <a:pt x="1707224" y="7151"/>
                  <a:pt x="1737478" y="66454"/>
                </a:cubicBezTo>
                <a:cubicBezTo>
                  <a:pt x="1759512" y="109644"/>
                  <a:pt x="1761055" y="122503"/>
                  <a:pt x="1747990" y="154045"/>
                </a:cubicBezTo>
                <a:cubicBezTo>
                  <a:pt x="1731342" y="194236"/>
                  <a:pt x="1674584" y="247587"/>
                  <a:pt x="1635162" y="260099"/>
                </a:cubicBezTo>
                <a:cubicBezTo>
                  <a:pt x="1604533" y="269820"/>
                  <a:pt x="1513079" y="224895"/>
                  <a:pt x="1495096" y="191293"/>
                </a:cubicBezTo>
                <a:cubicBezTo>
                  <a:pt x="1471593" y="147379"/>
                  <a:pt x="1479264" y="61669"/>
                  <a:pt x="1509585" y="29394"/>
                </a:cubicBezTo>
                <a:cubicBezTo>
                  <a:pt x="1531641" y="5916"/>
                  <a:pt x="1550603" y="0"/>
                  <a:pt x="160379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25011" y="3645498"/>
            <a:ext cx="2723440" cy="3232557"/>
          </a:xfrm>
          <a:custGeom>
            <a:avLst/>
            <a:gdLst>
              <a:gd name="connsiteX0" fmla="*/ 2723440 w 2723440"/>
              <a:gd name="connsiteY0" fmla="*/ 0 h 3232557"/>
              <a:gd name="connsiteX1" fmla="*/ 2723440 w 2723440"/>
              <a:gd name="connsiteY1" fmla="*/ 3232556 h 3232557"/>
              <a:gd name="connsiteX2" fmla="*/ 2327941 w 2723440"/>
              <a:gd name="connsiteY2" fmla="*/ 3232557 h 3232557"/>
              <a:gd name="connsiteX3" fmla="*/ 203 w 2723440"/>
              <a:gd name="connsiteY3" fmla="*/ 3214678 h 3232557"/>
              <a:gd name="connsiteX4" fmla="*/ 33912 w 2723440"/>
              <a:gd name="connsiteY4" fmla="*/ 3156003 h 3232557"/>
              <a:gd name="connsiteX5" fmla="*/ 295246 w 2723440"/>
              <a:gd name="connsiteY5" fmla="*/ 2849792 h 3232557"/>
              <a:gd name="connsiteX6" fmla="*/ 844191 w 2723440"/>
              <a:gd name="connsiteY6" fmla="*/ 2205127 h 3232557"/>
              <a:gd name="connsiteX7" fmla="*/ 1681539 w 2723440"/>
              <a:gd name="connsiteY7" fmla="*/ 1221283 h 3232557"/>
              <a:gd name="connsiteX8" fmla="*/ 2050354 w 2723440"/>
              <a:gd name="connsiteY8" fmla="*/ 788193 h 3232557"/>
              <a:gd name="connsiteX9" fmla="*/ 2343819 w 2723440"/>
              <a:gd name="connsiteY9" fmla="*/ 443921 h 3232557"/>
              <a:gd name="connsiteX10" fmla="*/ 2690197 w 2723440"/>
              <a:gd name="connsiteY10" fmla="*/ 38113 h 3232557"/>
            </a:gdLst>
            <a:ahLst/>
            <a:cxnLst/>
            <a:rect l="l" t="t" r="r" b="b"/>
            <a:pathLst>
              <a:path w="2723440" h="3232557">
                <a:moveTo>
                  <a:pt x="2723440" y="0"/>
                </a:moveTo>
                <a:lnTo>
                  <a:pt x="2723440" y="3232556"/>
                </a:lnTo>
                <a:lnTo>
                  <a:pt x="2327941" y="3232557"/>
                </a:lnTo>
                <a:cubicBezTo>
                  <a:pt x="1165651" y="3231868"/>
                  <a:pt x="2730" y="3225679"/>
                  <a:pt x="203" y="3214678"/>
                </a:cubicBezTo>
                <a:cubicBezTo>
                  <a:pt x="-1927" y="3205404"/>
                  <a:pt x="12997" y="3179427"/>
                  <a:pt x="33912" y="3156003"/>
                </a:cubicBezTo>
                <a:cubicBezTo>
                  <a:pt x="54555" y="3132884"/>
                  <a:pt x="172155" y="2995090"/>
                  <a:pt x="295246" y="2849792"/>
                </a:cubicBezTo>
                <a:cubicBezTo>
                  <a:pt x="489243" y="2620798"/>
                  <a:pt x="604335" y="2485638"/>
                  <a:pt x="844191" y="2205127"/>
                </a:cubicBezTo>
                <a:cubicBezTo>
                  <a:pt x="971167" y="2056629"/>
                  <a:pt x="1479089" y="1459846"/>
                  <a:pt x="1681539" y="1221283"/>
                </a:cubicBezTo>
                <a:cubicBezTo>
                  <a:pt x="1803684" y="1077351"/>
                  <a:pt x="1969651" y="882460"/>
                  <a:pt x="2050354" y="788193"/>
                </a:cubicBezTo>
                <a:cubicBezTo>
                  <a:pt x="2131057" y="693925"/>
                  <a:pt x="2263117" y="539004"/>
                  <a:pt x="2343819" y="443921"/>
                </a:cubicBezTo>
                <a:cubicBezTo>
                  <a:pt x="2513114" y="244463"/>
                  <a:pt x="2611475" y="128915"/>
                  <a:pt x="2690197" y="3811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6000">
                <a:schemeClr val="accent1">
                  <a:alpha val="6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07250" y="-19022"/>
            <a:ext cx="670423" cy="1162715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82450" y="-40663"/>
            <a:ext cx="2391598" cy="1324014"/>
          </a:xfrm>
          <a:custGeom>
            <a:avLst/>
            <a:gdLst>
              <a:gd name="connsiteX0" fmla="*/ 1913123 w 2391598"/>
              <a:gd name="connsiteY0" fmla="*/ 0 h 1324014"/>
              <a:gd name="connsiteX1" fmla="*/ 2375236 w 2391598"/>
              <a:gd name="connsiteY1" fmla="*/ 52 h 1324014"/>
              <a:gd name="connsiteX2" fmla="*/ 2391598 w 2391598"/>
              <a:gd name="connsiteY2" fmla="*/ 58 h 1324014"/>
              <a:gd name="connsiteX3" fmla="*/ 2391598 w 2391598"/>
              <a:gd name="connsiteY3" fmla="*/ 1324014 h 1324014"/>
              <a:gd name="connsiteX4" fmla="*/ 2387000 w 2391598"/>
              <a:gd name="connsiteY4" fmla="*/ 1321485 h 1324014"/>
              <a:gd name="connsiteX5" fmla="*/ 2320607 w 2391598"/>
              <a:gd name="connsiteY5" fmla="*/ 1284869 h 1324014"/>
              <a:gd name="connsiteX6" fmla="*/ 2192042 w 2391598"/>
              <a:gd name="connsiteY6" fmla="*/ 1213889 h 1324014"/>
              <a:gd name="connsiteX7" fmla="*/ 2050404 w 2391598"/>
              <a:gd name="connsiteY7" fmla="*/ 1135374 h 1324014"/>
              <a:gd name="connsiteX8" fmla="*/ 1873900 w 2391598"/>
              <a:gd name="connsiteY8" fmla="*/ 1037781 h 1324014"/>
              <a:gd name="connsiteX9" fmla="*/ 1625487 w 2391598"/>
              <a:gd name="connsiteY9" fmla="*/ 900859 h 1324014"/>
              <a:gd name="connsiteX10" fmla="*/ 1368358 w 2391598"/>
              <a:gd name="connsiteY10" fmla="*/ 758544 h 1324014"/>
              <a:gd name="connsiteX11" fmla="*/ 982664 w 2391598"/>
              <a:gd name="connsiteY11" fmla="*/ 545174 h 1324014"/>
              <a:gd name="connsiteX12" fmla="*/ 490196 w 2391598"/>
              <a:gd name="connsiteY12" fmla="*/ 273516 h 1324014"/>
              <a:gd name="connsiteX13" fmla="*/ 174232 w 2391598"/>
              <a:gd name="connsiteY13" fmla="*/ 98397 h 1324014"/>
              <a:gd name="connsiteX14" fmla="*/ 46893 w 2391598"/>
              <a:gd name="connsiteY14" fmla="*/ 28205 h 1324014"/>
              <a:gd name="connsiteX15" fmla="*/ 43 w 2391598"/>
              <a:gd name="connsiteY15" fmla="*/ 860 h 1324014"/>
              <a:gd name="connsiteX16" fmla="*/ 1913123 w 2391598"/>
              <a:gd name="connsiteY16" fmla="*/ 0 h 1324014"/>
            </a:gdLst>
            <a:ahLst/>
            <a:cxnLst/>
            <a:rect l="l" t="t" r="r" b="b"/>
            <a:pathLst>
              <a:path w="2391598" h="1324014">
                <a:moveTo>
                  <a:pt x="1913123" y="0"/>
                </a:moveTo>
                <a:cubicBezTo>
                  <a:pt x="2078565" y="0"/>
                  <a:pt x="2232506" y="17"/>
                  <a:pt x="2375236" y="52"/>
                </a:cubicBezTo>
                <a:lnTo>
                  <a:pt x="2391598" y="58"/>
                </a:lnTo>
                <a:lnTo>
                  <a:pt x="2391598" y="1324014"/>
                </a:lnTo>
                <a:lnTo>
                  <a:pt x="2387000" y="1321485"/>
                </a:lnTo>
                <a:cubicBezTo>
                  <a:pt x="2362118" y="1307780"/>
                  <a:pt x="2337985" y="1294472"/>
                  <a:pt x="2320607" y="1284869"/>
                </a:cubicBezTo>
                <a:cubicBezTo>
                  <a:pt x="2285851" y="1265663"/>
                  <a:pt x="2227997" y="1233722"/>
                  <a:pt x="2192042" y="1213889"/>
                </a:cubicBezTo>
                <a:cubicBezTo>
                  <a:pt x="2156088" y="1194057"/>
                  <a:pt x="2092351" y="1158725"/>
                  <a:pt x="2050404" y="1135374"/>
                </a:cubicBezTo>
                <a:cubicBezTo>
                  <a:pt x="2008457" y="1112024"/>
                  <a:pt x="1929030" y="1068107"/>
                  <a:pt x="1873900" y="1037781"/>
                </a:cubicBezTo>
                <a:cubicBezTo>
                  <a:pt x="1758968" y="974559"/>
                  <a:pt x="1768979" y="980077"/>
                  <a:pt x="1625487" y="900859"/>
                </a:cubicBezTo>
                <a:cubicBezTo>
                  <a:pt x="1483081" y="822241"/>
                  <a:pt x="1484913" y="823254"/>
                  <a:pt x="1368358" y="758544"/>
                </a:cubicBezTo>
                <a:cubicBezTo>
                  <a:pt x="1313227" y="727936"/>
                  <a:pt x="1139665" y="631920"/>
                  <a:pt x="982664" y="545174"/>
                </a:cubicBezTo>
                <a:cubicBezTo>
                  <a:pt x="740481" y="411364"/>
                  <a:pt x="654516" y="363944"/>
                  <a:pt x="490196" y="273516"/>
                </a:cubicBezTo>
                <a:cubicBezTo>
                  <a:pt x="438002" y="244792"/>
                  <a:pt x="244001" y="137270"/>
                  <a:pt x="174232" y="98397"/>
                </a:cubicBezTo>
                <a:cubicBezTo>
                  <a:pt x="131087" y="74358"/>
                  <a:pt x="73784" y="42771"/>
                  <a:pt x="46893" y="28205"/>
                </a:cubicBezTo>
                <a:cubicBezTo>
                  <a:pt x="20001" y="13638"/>
                  <a:pt x="-1081" y="1333"/>
                  <a:pt x="43" y="860"/>
                </a:cubicBezTo>
                <a:cubicBezTo>
                  <a:pt x="1167" y="387"/>
                  <a:pt x="862053" y="0"/>
                  <a:pt x="191312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5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5379537" y="27425"/>
            <a:ext cx="1469153" cy="12192002"/>
          </a:xfrm>
          <a:custGeom>
            <a:avLst/>
            <a:gdLst>
              <a:gd name="connsiteX0" fmla="*/ 1412480 w 2075627"/>
              <a:gd name="connsiteY0" fmla="*/ 0 h 6858000"/>
              <a:gd name="connsiteX1" fmla="*/ 2075627 w 2075627"/>
              <a:gd name="connsiteY1" fmla="*/ 0 h 6858000"/>
              <a:gd name="connsiteX2" fmla="*/ 2075627 w 2075627"/>
              <a:gd name="connsiteY2" fmla="*/ 6858000 h 6858000"/>
              <a:gd name="connsiteX3" fmla="*/ 0 w 2075627"/>
              <a:gd name="connsiteY3" fmla="*/ 6858000 h 6858000"/>
              <a:gd name="connsiteX4" fmla="*/ 150535 w 2075627"/>
              <a:gd name="connsiteY4" fmla="*/ 6718953 h 6858000"/>
              <a:gd name="connsiteX5" fmla="*/ 1520416 w 2075627"/>
              <a:gd name="connsiteY5" fmla="*/ 353584 h 6858000"/>
            </a:gdLst>
            <a:ahLst/>
            <a:cxnLst/>
            <a:rect l="l" t="t" r="r" b="b"/>
            <a:pathLst>
              <a:path w="2075627" h="6858000">
                <a:moveTo>
                  <a:pt x="1412480" y="0"/>
                </a:moveTo>
                <a:lnTo>
                  <a:pt x="2075627" y="0"/>
                </a:lnTo>
                <a:lnTo>
                  <a:pt x="2075627" y="6858000"/>
                </a:lnTo>
                <a:lnTo>
                  <a:pt x="0" y="6858000"/>
                </a:lnTo>
                <a:lnTo>
                  <a:pt x="150535" y="6718953"/>
                </a:lnTo>
                <a:cubicBezTo>
                  <a:pt x="1488730" y="5418398"/>
                  <a:pt x="2308974" y="3168063"/>
                  <a:pt x="1520416" y="35358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7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860" y="4643216"/>
            <a:ext cx="3180991" cy="241193"/>
          </a:xfrm>
          <a:custGeom>
            <a:avLst/>
            <a:gdLst>
              <a:gd name="connsiteX0" fmla="*/ 0 w 3180991"/>
              <a:gd name="connsiteY0" fmla="*/ 5042 h 276609"/>
              <a:gd name="connsiteX1" fmla="*/ 2102089 w 3180991"/>
              <a:gd name="connsiteY1" fmla="*/ 5042 h 276609"/>
              <a:gd name="connsiteX2" fmla="*/ 2403957 w 3180991"/>
              <a:gd name="connsiteY2" fmla="*/ 5042 h 276609"/>
              <a:gd name="connsiteX3" fmla="*/ 2554880 w 3180991"/>
              <a:gd name="connsiteY3" fmla="*/ 140826 h 276609"/>
              <a:gd name="connsiteX4" fmla="*/ 2403943 w 3180991"/>
              <a:gd name="connsiteY4" fmla="*/ 276609 h 276609"/>
              <a:gd name="connsiteX5" fmla="*/ 0 w 3180991"/>
              <a:gd name="connsiteY5" fmla="*/ 276609 h 276609"/>
              <a:gd name="connsiteX6" fmla="*/ 3047464 w 3180991"/>
              <a:gd name="connsiteY6" fmla="*/ 0 h 276609"/>
              <a:gd name="connsiteX7" fmla="*/ 3065935 w 3180991"/>
              <a:gd name="connsiteY7" fmla="*/ 13325 h 276609"/>
              <a:gd name="connsiteX8" fmla="*/ 3179446 w 3180991"/>
              <a:gd name="connsiteY8" fmla="*/ 127606 h 276609"/>
              <a:gd name="connsiteX9" fmla="*/ 3179446 w 3180991"/>
              <a:gd name="connsiteY9" fmla="*/ 140773 h 276609"/>
              <a:gd name="connsiteX10" fmla="*/ 3059275 w 3180991"/>
              <a:gd name="connsiteY10" fmla="*/ 264258 h 276609"/>
              <a:gd name="connsiteX11" fmla="*/ 3047464 w 3180991"/>
              <a:gd name="connsiteY11" fmla="*/ 270841 h 276609"/>
              <a:gd name="connsiteX12" fmla="*/ 2936219 w 3180991"/>
              <a:gd name="connsiteY12" fmla="*/ 270841 h 276609"/>
              <a:gd name="connsiteX13" fmla="*/ 2932961 w 3180991"/>
              <a:gd name="connsiteY13" fmla="*/ 270055 h 276609"/>
              <a:gd name="connsiteX14" fmla="*/ 2931756 w 3180991"/>
              <a:gd name="connsiteY14" fmla="*/ 264258 h 276609"/>
              <a:gd name="connsiteX15" fmla="*/ 3051927 w 3180991"/>
              <a:gd name="connsiteY15" fmla="*/ 140772 h 276609"/>
              <a:gd name="connsiteX16" fmla="*/ 3051927 w 3180991"/>
              <a:gd name="connsiteY16" fmla="*/ 127606 h 276609"/>
              <a:gd name="connsiteX17" fmla="*/ 2931756 w 3180991"/>
              <a:gd name="connsiteY17" fmla="*/ 6561 h 276609"/>
              <a:gd name="connsiteX18" fmla="*/ 2930747 w 3180991"/>
              <a:gd name="connsiteY18" fmla="*/ 4044 h 276609"/>
              <a:gd name="connsiteX19" fmla="*/ 2936219 w 3180991"/>
              <a:gd name="connsiteY19" fmla="*/ 15 h 276609"/>
              <a:gd name="connsiteX20" fmla="*/ 3047464 w 3180991"/>
              <a:gd name="connsiteY20" fmla="*/ 15 h 276609"/>
              <a:gd name="connsiteX21" fmla="*/ 2832598 w 3180991"/>
              <a:gd name="connsiteY21" fmla="*/ 0 h 276609"/>
              <a:gd name="connsiteX22" fmla="*/ 2863155 w 3180991"/>
              <a:gd name="connsiteY22" fmla="*/ 25451 h 276609"/>
              <a:gd name="connsiteX23" fmla="*/ 2964648 w 3180991"/>
              <a:gd name="connsiteY23" fmla="*/ 127606 h 276609"/>
              <a:gd name="connsiteX24" fmla="*/ 2964648 w 3180991"/>
              <a:gd name="connsiteY24" fmla="*/ 140773 h 276609"/>
              <a:gd name="connsiteX25" fmla="*/ 2844409 w 3180991"/>
              <a:gd name="connsiteY25" fmla="*/ 264258 h 276609"/>
              <a:gd name="connsiteX26" fmla="*/ 2832598 w 3180991"/>
              <a:gd name="connsiteY26" fmla="*/ 270841 h 276609"/>
              <a:gd name="connsiteX27" fmla="*/ 2721424 w 3180991"/>
              <a:gd name="connsiteY27" fmla="*/ 270841 h 276609"/>
              <a:gd name="connsiteX28" fmla="*/ 2716891 w 3180991"/>
              <a:gd name="connsiteY28" fmla="*/ 264258 h 276609"/>
              <a:gd name="connsiteX29" fmla="*/ 2837200 w 3180991"/>
              <a:gd name="connsiteY29" fmla="*/ 140772 h 276609"/>
              <a:gd name="connsiteX30" fmla="*/ 2837200 w 3180991"/>
              <a:gd name="connsiteY30" fmla="*/ 127606 h 276609"/>
              <a:gd name="connsiteX31" fmla="*/ 2716891 w 3180991"/>
              <a:gd name="connsiteY31" fmla="*/ 6562 h 276609"/>
              <a:gd name="connsiteX32" fmla="*/ 2715890 w 3180991"/>
              <a:gd name="connsiteY32" fmla="*/ 4003 h 276609"/>
              <a:gd name="connsiteX33" fmla="*/ 2721424 w 3180991"/>
              <a:gd name="connsiteY33" fmla="*/ 15 h 276609"/>
              <a:gd name="connsiteX34" fmla="*/ 2832598 w 3180991"/>
              <a:gd name="connsiteY34" fmla="*/ 15 h 276609"/>
              <a:gd name="connsiteX35" fmla="*/ 2617802 w 3180991"/>
              <a:gd name="connsiteY35" fmla="*/ 0 h 276609"/>
              <a:gd name="connsiteX36" fmla="*/ 2636274 w 3180991"/>
              <a:gd name="connsiteY36" fmla="*/ 13325 h 276609"/>
              <a:gd name="connsiteX37" fmla="*/ 2749783 w 3180991"/>
              <a:gd name="connsiteY37" fmla="*/ 127606 h 276609"/>
              <a:gd name="connsiteX38" fmla="*/ 2749783 w 3180991"/>
              <a:gd name="connsiteY38" fmla="*/ 140773 h 276609"/>
              <a:gd name="connsiteX39" fmla="*/ 2629613 w 3180991"/>
              <a:gd name="connsiteY39" fmla="*/ 264258 h 276609"/>
              <a:gd name="connsiteX40" fmla="*/ 2617802 w 3180991"/>
              <a:gd name="connsiteY40" fmla="*/ 270841 h 276609"/>
              <a:gd name="connsiteX41" fmla="*/ 2506558 w 3180991"/>
              <a:gd name="connsiteY41" fmla="*/ 270841 h 276609"/>
              <a:gd name="connsiteX42" fmla="*/ 2503257 w 3180991"/>
              <a:gd name="connsiteY42" fmla="*/ 270045 h 276609"/>
              <a:gd name="connsiteX43" fmla="*/ 2502094 w 3180991"/>
              <a:gd name="connsiteY43" fmla="*/ 264258 h 276609"/>
              <a:gd name="connsiteX44" fmla="*/ 2622264 w 3180991"/>
              <a:gd name="connsiteY44" fmla="*/ 140772 h 276609"/>
              <a:gd name="connsiteX45" fmla="*/ 2622264 w 3180991"/>
              <a:gd name="connsiteY45" fmla="*/ 127606 h 276609"/>
              <a:gd name="connsiteX46" fmla="*/ 2502095 w 3180991"/>
              <a:gd name="connsiteY46" fmla="*/ 6561 h 276609"/>
              <a:gd name="connsiteX47" fmla="*/ 2501073 w 3180991"/>
              <a:gd name="connsiteY47" fmla="*/ 4011 h 276609"/>
              <a:gd name="connsiteX48" fmla="*/ 2506558 w 3180991"/>
              <a:gd name="connsiteY48" fmla="*/ 15 h 276609"/>
              <a:gd name="connsiteX49" fmla="*/ 2617802 w 3180991"/>
              <a:gd name="connsiteY49" fmla="*/ 15 h 276609"/>
            </a:gdLst>
            <a:ahLst/>
            <a:cxnLst/>
            <a:rect l="l" t="t" r="r" b="b"/>
            <a:pathLst>
              <a:path w="3180991" h="276609">
                <a:moveTo>
                  <a:pt x="0" y="5042"/>
                </a:moveTo>
                <a:lnTo>
                  <a:pt x="2102089" y="5042"/>
                </a:lnTo>
                <a:lnTo>
                  <a:pt x="2403957" y="5042"/>
                </a:lnTo>
                <a:lnTo>
                  <a:pt x="2554880" y="140826"/>
                </a:lnTo>
                <a:lnTo>
                  <a:pt x="2403943" y="276609"/>
                </a:lnTo>
                <a:lnTo>
                  <a:pt x="0" y="276609"/>
                </a:lnTo>
                <a:close/>
                <a:moveTo>
                  <a:pt x="3047464" y="0"/>
                </a:moveTo>
                <a:cubicBezTo>
                  <a:pt x="3055910" y="0"/>
                  <a:pt x="3061129" y="8255"/>
                  <a:pt x="3065935" y="13325"/>
                </a:cubicBezTo>
                <a:cubicBezTo>
                  <a:pt x="3072390" y="19988"/>
                  <a:pt x="3161455" y="109502"/>
                  <a:pt x="3179446" y="127606"/>
                </a:cubicBezTo>
                <a:cubicBezTo>
                  <a:pt x="3181506" y="131850"/>
                  <a:pt x="3181506" y="136528"/>
                  <a:pt x="3179446" y="140773"/>
                </a:cubicBezTo>
                <a:lnTo>
                  <a:pt x="3059275" y="264258"/>
                </a:lnTo>
                <a:cubicBezTo>
                  <a:pt x="3057158" y="267936"/>
                  <a:pt x="3052646" y="270450"/>
                  <a:pt x="3047464" y="270841"/>
                </a:cubicBezTo>
                <a:lnTo>
                  <a:pt x="2936219" y="270841"/>
                </a:lnTo>
                <a:cubicBezTo>
                  <a:pt x="2935052" y="270860"/>
                  <a:pt x="2933907" y="270584"/>
                  <a:pt x="2932961" y="270055"/>
                </a:cubicBezTo>
                <a:cubicBezTo>
                  <a:pt x="2930558" y="268712"/>
                  <a:pt x="2930018" y="266117"/>
                  <a:pt x="2931756" y="264258"/>
                </a:cubicBezTo>
                <a:lnTo>
                  <a:pt x="3051927" y="140772"/>
                </a:lnTo>
                <a:cubicBezTo>
                  <a:pt x="3053987" y="136528"/>
                  <a:pt x="3053987" y="131850"/>
                  <a:pt x="3051927" y="127606"/>
                </a:cubicBezTo>
                <a:lnTo>
                  <a:pt x="2931756" y="6561"/>
                </a:lnTo>
                <a:cubicBezTo>
                  <a:pt x="2931073" y="5830"/>
                  <a:pt x="2930719" y="4946"/>
                  <a:pt x="2930747" y="4044"/>
                </a:cubicBezTo>
                <a:cubicBezTo>
                  <a:pt x="2930821" y="1763"/>
                  <a:pt x="2933270" y="-41"/>
                  <a:pt x="2936219" y="15"/>
                </a:cubicBezTo>
                <a:lnTo>
                  <a:pt x="3047464" y="15"/>
                </a:lnTo>
                <a:close/>
                <a:moveTo>
                  <a:pt x="2832598" y="0"/>
                </a:moveTo>
                <a:cubicBezTo>
                  <a:pt x="2842899" y="0"/>
                  <a:pt x="2856426" y="18677"/>
                  <a:pt x="2863155" y="25451"/>
                </a:cubicBezTo>
                <a:cubicBezTo>
                  <a:pt x="2874967" y="37353"/>
                  <a:pt x="2964031" y="126491"/>
                  <a:pt x="2964648" y="127606"/>
                </a:cubicBezTo>
                <a:cubicBezTo>
                  <a:pt x="2966640" y="131859"/>
                  <a:pt x="2966640" y="136519"/>
                  <a:pt x="2964648" y="140773"/>
                </a:cubicBezTo>
                <a:lnTo>
                  <a:pt x="2844409" y="264258"/>
                </a:lnTo>
                <a:cubicBezTo>
                  <a:pt x="2842330" y="267960"/>
                  <a:pt x="2837798" y="270486"/>
                  <a:pt x="2832598" y="270841"/>
                </a:cubicBezTo>
                <a:lnTo>
                  <a:pt x="2721424" y="270841"/>
                </a:lnTo>
                <a:cubicBezTo>
                  <a:pt x="2716891" y="270841"/>
                  <a:pt x="2714899" y="267922"/>
                  <a:pt x="2716891" y="264258"/>
                </a:cubicBezTo>
                <a:lnTo>
                  <a:pt x="2837200" y="140772"/>
                </a:lnTo>
                <a:cubicBezTo>
                  <a:pt x="2839122" y="136510"/>
                  <a:pt x="2839122" y="131869"/>
                  <a:pt x="2837200" y="127606"/>
                </a:cubicBezTo>
                <a:lnTo>
                  <a:pt x="2716891" y="6562"/>
                </a:lnTo>
                <a:cubicBezTo>
                  <a:pt x="2716201" y="5818"/>
                  <a:pt x="2715848" y="4918"/>
                  <a:pt x="2715890" y="4003"/>
                </a:cubicBezTo>
                <a:cubicBezTo>
                  <a:pt x="2715994" y="1721"/>
                  <a:pt x="2718471" y="-65"/>
                  <a:pt x="2721424" y="15"/>
                </a:cubicBezTo>
                <a:lnTo>
                  <a:pt x="2832598" y="15"/>
                </a:lnTo>
                <a:close/>
                <a:moveTo>
                  <a:pt x="2617802" y="0"/>
                </a:moveTo>
                <a:cubicBezTo>
                  <a:pt x="2626247" y="0"/>
                  <a:pt x="2631466" y="8255"/>
                  <a:pt x="2636274" y="13325"/>
                </a:cubicBezTo>
                <a:cubicBezTo>
                  <a:pt x="2642728" y="19988"/>
                  <a:pt x="2731792" y="109502"/>
                  <a:pt x="2749783" y="127606"/>
                </a:cubicBezTo>
                <a:cubicBezTo>
                  <a:pt x="2751843" y="131850"/>
                  <a:pt x="2751843" y="136528"/>
                  <a:pt x="2749783" y="140773"/>
                </a:cubicBezTo>
                <a:lnTo>
                  <a:pt x="2629613" y="264258"/>
                </a:lnTo>
                <a:cubicBezTo>
                  <a:pt x="2627495" y="267936"/>
                  <a:pt x="2622984" y="270450"/>
                  <a:pt x="2617802" y="270841"/>
                </a:cubicBezTo>
                <a:lnTo>
                  <a:pt x="2506558" y="270841"/>
                </a:lnTo>
                <a:cubicBezTo>
                  <a:pt x="2505375" y="270865"/>
                  <a:pt x="2504213" y="270585"/>
                  <a:pt x="2503257" y="270045"/>
                </a:cubicBezTo>
                <a:cubicBezTo>
                  <a:pt x="2500870" y="268696"/>
                  <a:pt x="2500349" y="266105"/>
                  <a:pt x="2502094" y="264258"/>
                </a:cubicBezTo>
                <a:lnTo>
                  <a:pt x="2622264" y="140772"/>
                </a:lnTo>
                <a:cubicBezTo>
                  <a:pt x="2624326" y="136528"/>
                  <a:pt x="2624326" y="131850"/>
                  <a:pt x="2622264" y="127606"/>
                </a:cubicBezTo>
                <a:lnTo>
                  <a:pt x="2502095" y="6561"/>
                </a:lnTo>
                <a:cubicBezTo>
                  <a:pt x="2501397" y="5823"/>
                  <a:pt x="2501038" y="4926"/>
                  <a:pt x="2501073" y="4011"/>
                </a:cubicBezTo>
                <a:cubicBezTo>
                  <a:pt x="2501160" y="1736"/>
                  <a:pt x="2503616" y="-52"/>
                  <a:pt x="2506558" y="15"/>
                </a:cubicBezTo>
                <a:lnTo>
                  <a:pt x="2617802" y="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7479" y="709236"/>
            <a:ext cx="2446570" cy="18620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693214" y="-297506"/>
            <a:ext cx="1384330" cy="289121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8630" y="2757668"/>
            <a:ext cx="5320497" cy="180631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数据管理模块详解</a:t>
            </a: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51450" y="5277063"/>
            <a:ext cx="1530109" cy="268552"/>
            <a:chOff x="551450" y="5277063"/>
            <a:chExt cx="1530109" cy="268552"/>
          </a:xfrm>
        </p:grpSpPr>
        <p:sp>
          <p:nvSpPr>
            <p:cNvPr id="18" name="标题 1"/>
            <p:cNvSpPr txBox="1"/>
            <p:nvPr/>
          </p:nvSpPr>
          <p:spPr>
            <a:xfrm>
              <a:off x="1813007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882406" y="5346452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392488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457920" y="5346452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971969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1039195" y="5346452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551450" y="5277063"/>
              <a:ext cx="268552" cy="26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625825" y="5346452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1.5,&quot;left&quot;:52.499921259842516,&quot;top&quot;:161.50007874015748,&quot;width&quot;:854.9999212598425}"/>
</p:tagLst>
</file>

<file path=ppt/tags/tag10.xml><?xml version="1.0" encoding="utf-8"?>
<p:tagLst xmlns:p="http://schemas.openxmlformats.org/presentationml/2006/main">
  <p:tag name="KSO_WM_DIAGRAM_VIRTUALLY_FRAME" val="{&quot;height&quot;:301.5,&quot;left&quot;:52.499921259842516,&quot;top&quot;:161.50007874015748,&quot;width&quot;:854.9999212598425}"/>
</p:tagLst>
</file>

<file path=ppt/tags/tag11.xml><?xml version="1.0" encoding="utf-8"?>
<p:tagLst xmlns:p="http://schemas.openxmlformats.org/presentationml/2006/main">
  <p:tag name="KSO_WM_DIAGRAM_VIRTUALLY_FRAME" val="{&quot;height&quot;:301.5,&quot;left&quot;:52.499921259842516,&quot;top&quot;:161.50007874015748,&quot;width&quot;:854.9999212598425}"/>
</p:tagLst>
</file>

<file path=ppt/tags/tag12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13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14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15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16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17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18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19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2.xml><?xml version="1.0" encoding="utf-8"?>
<p:tagLst xmlns:p="http://schemas.openxmlformats.org/presentationml/2006/main">
  <p:tag name="KSO_WM_DIAGRAM_VIRTUALLY_FRAME" val="{&quot;height&quot;:301.5,&quot;left&quot;:52.499921259842516,&quot;top&quot;:161.50007874015748,&quot;width&quot;:854.9999212598425}"/>
</p:tagLst>
</file>

<file path=ppt/tags/tag20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21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22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23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24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25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26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27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28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29.xml><?xml version="1.0" encoding="utf-8"?>
<p:tagLst xmlns:p="http://schemas.openxmlformats.org/presentationml/2006/main">
  <p:tag name="KSO_WM_DIAGRAM_VIRTUALLY_FRAME" val="{&quot;height&quot;:363.3317322834646,&quot;left&quot;:-19.3,&quot;top&quot;:176.66826771653544,&quot;width&quot;:997.6}"/>
</p:tagLst>
</file>

<file path=ppt/tags/tag3.xml><?xml version="1.0" encoding="utf-8"?>
<p:tagLst xmlns:p="http://schemas.openxmlformats.org/presentationml/2006/main">
  <p:tag name="KSO_WM_DIAGRAM_VIRTUALLY_FRAME" val="{&quot;height&quot;:301.5,&quot;left&quot;:52.499921259842516,&quot;top&quot;:161.50007874015748,&quot;width&quot;:854.9999212598425}"/>
</p:tagLst>
</file>

<file path=ppt/tags/tag30.xml><?xml version="1.0" encoding="utf-8"?>
<p:tagLst xmlns:p="http://schemas.openxmlformats.org/presentationml/2006/main">
  <p:tag name="KSO_WM_DIAGRAM_VIRTUALLY_FRAME" val="{&quot;height&quot;:233.00663985690682,&quot;left&quot;:51.99984251968503,&quot;top&quot;:176.19336014309317,&quot;width&quot;:855.0001574803149}"/>
</p:tagLst>
</file>

<file path=ppt/tags/tag31.xml><?xml version="1.0" encoding="utf-8"?>
<p:tagLst xmlns:p="http://schemas.openxmlformats.org/presentationml/2006/main">
  <p:tag name="KSO_WM_DIAGRAM_VIRTUALLY_FRAME" val="{&quot;height&quot;:233.00663985690682,&quot;left&quot;:51.99984251968503,&quot;top&quot;:176.19336014309317,&quot;width&quot;:855.0001574803149}"/>
</p:tagLst>
</file>

<file path=ppt/tags/tag32.xml><?xml version="1.0" encoding="utf-8"?>
<p:tagLst xmlns:p="http://schemas.openxmlformats.org/presentationml/2006/main">
  <p:tag name="KSO_WM_DIAGRAM_VIRTUALLY_FRAME" val="{&quot;height&quot;:233.00663985690682,&quot;left&quot;:51.99984251968503,&quot;top&quot;:176.19336014309317,&quot;width&quot;:855.0001574803149}"/>
</p:tagLst>
</file>

<file path=ppt/tags/tag33.xml><?xml version="1.0" encoding="utf-8"?>
<p:tagLst xmlns:p="http://schemas.openxmlformats.org/presentationml/2006/main">
  <p:tag name="KSO_WM_DIAGRAM_VIRTUALLY_FRAME" val="{&quot;height&quot;:233.00663985690682,&quot;left&quot;:51.99984251968503,&quot;top&quot;:176.19336014309317,&quot;width&quot;:855.0001574803149}"/>
</p:tagLst>
</file>

<file path=ppt/tags/tag34.xml><?xml version="1.0" encoding="utf-8"?>
<p:tagLst xmlns:p="http://schemas.openxmlformats.org/presentationml/2006/main">
  <p:tag name="KSO_WM_DIAGRAM_VIRTUALLY_FRAME" val="{&quot;height&quot;:233.00663985690682,&quot;left&quot;:51.99984251968503,&quot;top&quot;:176.19336014309317,&quot;width&quot;:855.0001574803149}"/>
</p:tagLst>
</file>

<file path=ppt/tags/tag35.xml><?xml version="1.0" encoding="utf-8"?>
<p:tagLst xmlns:p="http://schemas.openxmlformats.org/presentationml/2006/main">
  <p:tag name="KSO_WM_DIAGRAM_VIRTUALLY_FRAME" val="{&quot;height&quot;:233.00663985690682,&quot;left&quot;:51.99984251968503,&quot;top&quot;:176.19336014309317,&quot;width&quot;:855.0001574803149}"/>
</p:tagLst>
</file>

<file path=ppt/tags/tag36.xml><?xml version="1.0" encoding="utf-8"?>
<p:tagLst xmlns:p="http://schemas.openxmlformats.org/presentationml/2006/main">
  <p:tag name="KSO_WM_DIAGRAM_VIRTUALLY_FRAME" val="{&quot;height&quot;:233.00663985690682,&quot;left&quot;:51.99984251968503,&quot;top&quot;:176.19336014309317,&quot;width&quot;:855.0001574803149}"/>
</p:tagLst>
</file>

<file path=ppt/tags/tag37.xml><?xml version="1.0" encoding="utf-8"?>
<p:tagLst xmlns:p="http://schemas.openxmlformats.org/presentationml/2006/main">
  <p:tag name="KSO_WM_DIAGRAM_VIRTUALLY_FRAME" val="{&quot;height&quot;:233.00663985690682,&quot;left&quot;:51.99984251968503,&quot;top&quot;:176.19336014309317,&quot;width&quot;:855.0001574803149}"/>
</p:tagLst>
</file>

<file path=ppt/tags/tag38.xml><?xml version="1.0" encoding="utf-8"?>
<p:tagLst xmlns:p="http://schemas.openxmlformats.org/presentationml/2006/main">
  <p:tag name="KSO_WM_DIAGRAM_VIRTUALLY_FRAME" val="{&quot;height&quot;:233.00663985690682,&quot;left&quot;:51.99984251968503,&quot;top&quot;:176.19336014309317,&quot;width&quot;:855.0001574803149}"/>
</p:tagLst>
</file>

<file path=ppt/tags/tag39.xml><?xml version="1.0" encoding="utf-8"?>
<p:tagLst xmlns:p="http://schemas.openxmlformats.org/presentationml/2006/main">
  <p:tag name="KSO_WM_DIAGRAM_VIRTUALLY_FRAME" val="{&quot;height&quot;:233.00663985690682,&quot;left&quot;:51.99984251968503,&quot;top&quot;:176.19336014309317,&quot;width&quot;:855.0001574803149}"/>
</p:tagLst>
</file>

<file path=ppt/tags/tag4.xml><?xml version="1.0" encoding="utf-8"?>
<p:tagLst xmlns:p="http://schemas.openxmlformats.org/presentationml/2006/main">
  <p:tag name="KSO_WM_DIAGRAM_VIRTUALLY_FRAME" val="{&quot;height&quot;:301.5,&quot;left&quot;:52.499921259842516,&quot;top&quot;:161.50007874015748,&quot;width&quot;:854.9999212598425}"/>
</p:tagLst>
</file>

<file path=ppt/tags/tag40.xml><?xml version="1.0" encoding="utf-8"?>
<p:tagLst xmlns:p="http://schemas.openxmlformats.org/presentationml/2006/main">
  <p:tag name="KSO_WM_DIAGRAM_VIRTUALLY_FRAME" val="{&quot;height&quot;:323.7161417322835,&quot;left&quot;:52.801732283464574,&quot;top&quot;:128.9064566929134,&quot;width&quot;:854.7536220472441}"/>
</p:tagLst>
</file>

<file path=ppt/tags/tag41.xml><?xml version="1.0" encoding="utf-8"?>
<p:tagLst xmlns:p="http://schemas.openxmlformats.org/presentationml/2006/main">
  <p:tag name="KSO_WM_DIAGRAM_VIRTUALLY_FRAME" val="{&quot;height&quot;:323.7161417322835,&quot;left&quot;:52.801732283464574,&quot;top&quot;:128.9064566929134,&quot;width&quot;:854.7536220472441}"/>
</p:tagLst>
</file>

<file path=ppt/tags/tag42.xml><?xml version="1.0" encoding="utf-8"?>
<p:tagLst xmlns:p="http://schemas.openxmlformats.org/presentationml/2006/main">
  <p:tag name="KSO_WM_DIAGRAM_VIRTUALLY_FRAME" val="{&quot;height&quot;:323.7161417322835,&quot;left&quot;:52.801732283464574,&quot;top&quot;:128.9064566929134,&quot;width&quot;:854.7536220472441}"/>
</p:tagLst>
</file>

<file path=ppt/tags/tag43.xml><?xml version="1.0" encoding="utf-8"?>
<p:tagLst xmlns:p="http://schemas.openxmlformats.org/presentationml/2006/main">
  <p:tag name="KSO_WM_DIAGRAM_VIRTUALLY_FRAME" val="{&quot;height&quot;:323.7161417322835,&quot;left&quot;:52.801732283464574,&quot;top&quot;:128.9064566929134,&quot;width&quot;:854.7536220472441}"/>
</p:tagLst>
</file>

<file path=ppt/tags/tag44.xml><?xml version="1.0" encoding="utf-8"?>
<p:tagLst xmlns:p="http://schemas.openxmlformats.org/presentationml/2006/main">
  <p:tag name="KSO_WM_DIAGRAM_VIRTUALLY_FRAME" val="{&quot;height&quot;:323.7161417322835,&quot;left&quot;:52.801732283464574,&quot;top&quot;:128.9064566929134,&quot;width&quot;:854.7536220472441}"/>
</p:tagLst>
</file>

<file path=ppt/tags/tag45.xml><?xml version="1.0" encoding="utf-8"?>
<p:tagLst xmlns:p="http://schemas.openxmlformats.org/presentationml/2006/main">
  <p:tag name="KSO_WM_DIAGRAM_VIRTUALLY_FRAME" val="{&quot;height&quot;:323.7161417322835,&quot;left&quot;:52.801732283464574,&quot;top&quot;:128.9064566929134,&quot;width&quot;:854.7536220472441}"/>
</p:tagLst>
</file>

<file path=ppt/tags/tag46.xml><?xml version="1.0" encoding="utf-8"?>
<p:tagLst xmlns:p="http://schemas.openxmlformats.org/presentationml/2006/main">
  <p:tag name="KSO_WM_DIAGRAM_VIRTUALLY_FRAME" val="{&quot;height&quot;:323.7161417322835,&quot;left&quot;:52.801732283464574,&quot;top&quot;:128.9064566929134,&quot;width&quot;:854.7536220472441}"/>
</p:tagLst>
</file>

<file path=ppt/tags/tag47.xml><?xml version="1.0" encoding="utf-8"?>
<p:tagLst xmlns:p="http://schemas.openxmlformats.org/presentationml/2006/main">
  <p:tag name="KSO_WM_DIAGRAM_VIRTUALLY_FRAME" val="{&quot;height&quot;:323.7161417322835,&quot;left&quot;:52.801732283464574,&quot;top&quot;:128.9064566929134,&quot;width&quot;:854.7536220472441}"/>
</p:tagLst>
</file>

<file path=ppt/tags/tag48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49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5.xml><?xml version="1.0" encoding="utf-8"?>
<p:tagLst xmlns:p="http://schemas.openxmlformats.org/presentationml/2006/main">
  <p:tag name="KSO_WM_DIAGRAM_VIRTUALLY_FRAME" val="{&quot;height&quot;:301.5,&quot;left&quot;:52.499921259842516,&quot;top&quot;:161.50007874015748,&quot;width&quot;:854.9999212598425}"/>
</p:tagLst>
</file>

<file path=ppt/tags/tag50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51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52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53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54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55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56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57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58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59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6.xml><?xml version="1.0" encoding="utf-8"?>
<p:tagLst xmlns:p="http://schemas.openxmlformats.org/presentationml/2006/main">
  <p:tag name="KSO_WM_DIAGRAM_VIRTUALLY_FRAME" val="{&quot;height&quot;:301.5,&quot;left&quot;:52.499921259842516,&quot;top&quot;:161.50007874015748,&quot;width&quot;:854.9999212598425}"/>
</p:tagLst>
</file>

<file path=ppt/tags/tag60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61.xml><?xml version="1.0" encoding="utf-8"?>
<p:tagLst xmlns:p="http://schemas.openxmlformats.org/presentationml/2006/main">
  <p:tag name="KSO_WM_DIAGRAM_VIRTUALLY_FRAME" val="{&quot;height&quot;:352.7471653543307,&quot;left&quot;:145.25,&quot;top&quot;:122.15283464566929,&quot;width&quot;:669.5}"/>
</p:tagLst>
</file>

<file path=ppt/tags/tag7.xml><?xml version="1.0" encoding="utf-8"?>
<p:tagLst xmlns:p="http://schemas.openxmlformats.org/presentationml/2006/main">
  <p:tag name="KSO_WM_DIAGRAM_VIRTUALLY_FRAME" val="{&quot;height&quot;:301.5,&quot;left&quot;:52.499921259842516,&quot;top&quot;:161.50007874015748,&quot;width&quot;:854.9999212598425}"/>
</p:tagLst>
</file>

<file path=ppt/tags/tag8.xml><?xml version="1.0" encoding="utf-8"?>
<p:tagLst xmlns:p="http://schemas.openxmlformats.org/presentationml/2006/main">
  <p:tag name="KSO_WM_DIAGRAM_VIRTUALLY_FRAME" val="{&quot;height&quot;:301.5,&quot;left&quot;:52.499921259842516,&quot;top&quot;:161.50007874015748,&quot;width&quot;:854.9999212598425}"/>
</p:tagLst>
</file>

<file path=ppt/tags/tag9.xml><?xml version="1.0" encoding="utf-8"?>
<p:tagLst xmlns:p="http://schemas.openxmlformats.org/presentationml/2006/main">
  <p:tag name="KSO_WM_DIAGRAM_VIRTUALLY_FRAME" val="{&quot;height&quot;:301.5,&quot;left&quot;:52.499921259842516,&quot;top&quot;:161.50007874015748,&quot;width&quot;:854.999921259842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5A1CF4"/>
      </a:accent1>
      <a:accent2>
        <a:srgbClr val="1482FC"/>
      </a:accent2>
      <a:accent3>
        <a:srgbClr val="5A1CF4"/>
      </a:accent3>
      <a:accent4>
        <a:srgbClr val="1482FC"/>
      </a:accent4>
      <a:accent5>
        <a:srgbClr val="5A1CF4"/>
      </a:accent5>
      <a:accent6>
        <a:srgbClr val="1482FC"/>
      </a:accent6>
      <a:hlink>
        <a:srgbClr val="F49100"/>
      </a:hlink>
      <a:folHlink>
        <a:srgbClr val="85DFD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4221</Words>
  <Application>WPS 演示</Application>
  <PresentationFormat/>
  <Paragraphs>199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Source Han Sans CN Bold</vt:lpstr>
      <vt:lpstr>Source Han Sans</vt:lpstr>
      <vt:lpstr>OPPOSans H</vt:lpstr>
      <vt:lpstr>OPPOSans R</vt:lpstr>
      <vt:lpstr>OPPOSans L</vt:lpstr>
      <vt:lpstr>OPPOSans B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微光.</cp:lastModifiedBy>
  <cp:revision>1</cp:revision>
  <dcterms:created xsi:type="dcterms:W3CDTF">2025-04-13T11:01:15Z</dcterms:created>
  <dcterms:modified xsi:type="dcterms:W3CDTF">2025-04-13T11:01:19Z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9E70E396919445AEABAC0191BD8988F6_12</vt:lpwstr>
  </property>
  <property fmtid="{D5CDD505-2E9C-101B-9397-08002B2CF9AE}" pid="3" name="KSOProductBuildVer">
    <vt:lpwstr>2052-12.1.0.20305</vt:lpwstr>
  </property>
</Properties>
</file>